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61" r:id="rId4"/>
    <p:sldId id="263" r:id="rId5"/>
    <p:sldId id="265" r:id="rId6"/>
    <p:sldId id="266" r:id="rId7"/>
    <p:sldId id="264" r:id="rId8"/>
    <p:sldId id="258" r:id="rId9"/>
    <p:sldId id="259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D7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4AD69-9651-4F98-8137-5A1AF6759F85}" v="127" dt="2024-10-19T08:57:10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6014" autoAdjust="0"/>
    <p:restoredTop sz="94660"/>
  </p:normalViewPr>
  <p:slideViewPr>
    <p:cSldViewPr snapToGrid="0" showGuides="1">
      <p:cViewPr varScale="1">
        <p:scale>
          <a:sx n="153" d="100"/>
          <a:sy n="153" d="100"/>
        </p:scale>
        <p:origin x="46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6" d="100"/>
          <a:sy n="116" d="100"/>
        </p:scale>
        <p:origin x="5052" y="8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Lipovac" userId="05afa20944c03c30" providerId="LiveId" clId="{3744AD69-9651-4F98-8137-5A1AF6759F85}"/>
    <pc:docChg chg="undo custSel addSld delSld modSld sldOrd addMainMaster delMainMaster modMainMaster">
      <pc:chgData name="Martina Lipovac" userId="05afa20944c03c30" providerId="LiveId" clId="{3744AD69-9651-4F98-8137-5A1AF6759F85}" dt="2024-10-19T09:02:22.160" v="892" actId="1037"/>
      <pc:docMkLst>
        <pc:docMk/>
      </pc:docMkLst>
      <pc:sldChg chg="addSp delSp modSp mod">
        <pc:chgData name="Martina Lipovac" userId="05afa20944c03c30" providerId="LiveId" clId="{3744AD69-9651-4F98-8137-5A1AF6759F85}" dt="2024-10-19T08:59:05.759" v="881" actId="1076"/>
        <pc:sldMkLst>
          <pc:docMk/>
          <pc:sldMk cId="2659439417" sldId="256"/>
        </pc:sldMkLst>
        <pc:spChg chg="mod">
          <ac:chgData name="Martina Lipovac" userId="05afa20944c03c30" providerId="LiveId" clId="{3744AD69-9651-4F98-8137-5A1AF6759F85}" dt="2024-10-19T08:58:00.284" v="874" actId="255"/>
          <ac:spMkLst>
            <pc:docMk/>
            <pc:sldMk cId="2659439417" sldId="256"/>
            <ac:spMk id="2" creationId="{EA18E638-871C-E3A1-188E-5078673F9B4A}"/>
          </ac:spMkLst>
        </pc:spChg>
        <pc:spChg chg="mod">
          <ac:chgData name="Martina Lipovac" userId="05afa20944c03c30" providerId="LiveId" clId="{3744AD69-9651-4F98-8137-5A1AF6759F85}" dt="2024-10-19T08:58:25.596" v="879" actId="255"/>
          <ac:spMkLst>
            <pc:docMk/>
            <pc:sldMk cId="2659439417" sldId="256"/>
            <ac:spMk id="3" creationId="{2F59EB34-416C-FE8E-EFB0-1CD85C425055}"/>
          </ac:spMkLst>
        </pc:spChg>
        <pc:spChg chg="add mod">
          <ac:chgData name="Martina Lipovac" userId="05afa20944c03c30" providerId="LiveId" clId="{3744AD69-9651-4F98-8137-5A1AF6759F85}" dt="2024-10-19T08:59:00.014" v="880" actId="1076"/>
          <ac:spMkLst>
            <pc:docMk/>
            <pc:sldMk cId="2659439417" sldId="256"/>
            <ac:spMk id="8" creationId="{98F71856-27E8-7555-2E0A-20ED7DEAC7EC}"/>
          </ac:spMkLst>
        </pc:spChg>
        <pc:spChg chg="add del mod">
          <ac:chgData name="Martina Lipovac" userId="05afa20944c03c30" providerId="LiveId" clId="{3744AD69-9651-4F98-8137-5A1AF6759F85}" dt="2024-10-19T08:52:01.342" v="806" actId="478"/>
          <ac:spMkLst>
            <pc:docMk/>
            <pc:sldMk cId="2659439417" sldId="256"/>
            <ac:spMk id="9" creationId="{E1D7C1EC-FAB7-60AA-B165-77BFD4DFD097}"/>
          </ac:spMkLst>
        </pc:spChg>
        <pc:spChg chg="add del mod">
          <ac:chgData name="Martina Lipovac" userId="05afa20944c03c30" providerId="LiveId" clId="{3744AD69-9651-4F98-8137-5A1AF6759F85}" dt="2024-10-19T08:51:59.378" v="805" actId="478"/>
          <ac:spMkLst>
            <pc:docMk/>
            <pc:sldMk cId="2659439417" sldId="256"/>
            <ac:spMk id="10" creationId="{E0B69E3E-8080-AC40-4367-C4FA2F6BF817}"/>
          </ac:spMkLst>
        </pc:spChg>
        <pc:picChg chg="mod">
          <ac:chgData name="Martina Lipovac" userId="05afa20944c03c30" providerId="LiveId" clId="{3744AD69-9651-4F98-8137-5A1AF6759F85}" dt="2024-10-19T08:59:05.759" v="881" actId="1076"/>
          <ac:picMkLst>
            <pc:docMk/>
            <pc:sldMk cId="2659439417" sldId="256"/>
            <ac:picMk id="5" creationId="{B6184840-3A40-ED07-B304-D5F89FC948E1}"/>
          </ac:picMkLst>
        </pc:picChg>
      </pc:sldChg>
      <pc:sldChg chg="del">
        <pc:chgData name="Martina Lipovac" userId="05afa20944c03c30" providerId="LiveId" clId="{3744AD69-9651-4F98-8137-5A1AF6759F85}" dt="2024-10-16T15:49:30.106" v="140" actId="2696"/>
        <pc:sldMkLst>
          <pc:docMk/>
          <pc:sldMk cId="2576232544" sldId="257"/>
        </pc:sldMkLst>
      </pc:sldChg>
      <pc:sldChg chg="modSp mod">
        <pc:chgData name="Martina Lipovac" userId="05afa20944c03c30" providerId="LiveId" clId="{3744AD69-9651-4F98-8137-5A1AF6759F85}" dt="2024-10-16T16:21:03.235" v="318" actId="255"/>
        <pc:sldMkLst>
          <pc:docMk/>
          <pc:sldMk cId="3906731663" sldId="258"/>
        </pc:sldMkLst>
        <pc:spChg chg="mod">
          <ac:chgData name="Martina Lipovac" userId="05afa20944c03c30" providerId="LiveId" clId="{3744AD69-9651-4F98-8137-5A1AF6759F85}" dt="2024-10-16T16:03:11.875" v="192" actId="255"/>
          <ac:spMkLst>
            <pc:docMk/>
            <pc:sldMk cId="3906731663" sldId="258"/>
            <ac:spMk id="10" creationId="{67B7E0F8-1CE6-A299-CC59-C06A8AD6879E}"/>
          </ac:spMkLst>
        </pc:spChg>
        <pc:spChg chg="mod">
          <ac:chgData name="Martina Lipovac" userId="05afa20944c03c30" providerId="LiveId" clId="{3744AD69-9651-4F98-8137-5A1AF6759F85}" dt="2024-10-16T16:21:03.235" v="318" actId="255"/>
          <ac:spMkLst>
            <pc:docMk/>
            <pc:sldMk cId="3906731663" sldId="258"/>
            <ac:spMk id="11" creationId="{E00F5593-DEB2-5E21-807E-8CD494ECC061}"/>
          </ac:spMkLst>
        </pc:spChg>
        <pc:picChg chg="mod">
          <ac:chgData name="Martina Lipovac" userId="05afa20944c03c30" providerId="LiveId" clId="{3744AD69-9651-4F98-8137-5A1AF6759F85}" dt="2024-10-16T16:20:51.892" v="315" actId="1076"/>
          <ac:picMkLst>
            <pc:docMk/>
            <pc:sldMk cId="3906731663" sldId="258"/>
            <ac:picMk id="7" creationId="{CC04A508-2F15-2BB5-9150-DAAE76E19983}"/>
          </ac:picMkLst>
        </pc:picChg>
      </pc:sldChg>
      <pc:sldChg chg="addSp delSp modSp mod">
        <pc:chgData name="Martina Lipovac" userId="05afa20944c03c30" providerId="LiveId" clId="{3744AD69-9651-4F98-8137-5A1AF6759F85}" dt="2024-10-19T08:51:07.798" v="802" actId="1076"/>
        <pc:sldMkLst>
          <pc:docMk/>
          <pc:sldMk cId="414660842" sldId="259"/>
        </pc:sldMkLst>
        <pc:spChg chg="add mod">
          <ac:chgData name="Martina Lipovac" userId="05afa20944c03c30" providerId="LiveId" clId="{3744AD69-9651-4F98-8137-5A1AF6759F85}" dt="2024-10-19T08:44:27.558" v="723"/>
          <ac:spMkLst>
            <pc:docMk/>
            <pc:sldMk cId="414660842" sldId="259"/>
            <ac:spMk id="2" creationId="{D8DF8EFF-3E7A-D50E-E858-F9F914515621}"/>
          </ac:spMkLst>
        </pc:spChg>
        <pc:spChg chg="add mod">
          <ac:chgData name="Martina Lipovac" userId="05afa20944c03c30" providerId="LiveId" clId="{3744AD69-9651-4F98-8137-5A1AF6759F85}" dt="2024-10-19T08:44:27.558" v="723"/>
          <ac:spMkLst>
            <pc:docMk/>
            <pc:sldMk cId="414660842" sldId="259"/>
            <ac:spMk id="3" creationId="{C0D522B1-24D8-D522-532F-DB439B3E3FED}"/>
          </ac:spMkLst>
        </pc:spChg>
        <pc:spChg chg="add mod">
          <ac:chgData name="Martina Lipovac" userId="05afa20944c03c30" providerId="LiveId" clId="{3744AD69-9651-4F98-8137-5A1AF6759F85}" dt="2024-10-19T08:44:27.558" v="723"/>
          <ac:spMkLst>
            <pc:docMk/>
            <pc:sldMk cId="414660842" sldId="259"/>
            <ac:spMk id="4" creationId="{57EF1AEC-9BF7-86DC-486C-B2C5B182E435}"/>
          </ac:spMkLst>
        </pc:spChg>
        <pc:spChg chg="add mod">
          <ac:chgData name="Martina Lipovac" userId="05afa20944c03c30" providerId="LiveId" clId="{3744AD69-9651-4F98-8137-5A1AF6759F85}" dt="2024-10-19T08:44:27.558" v="723"/>
          <ac:spMkLst>
            <pc:docMk/>
            <pc:sldMk cId="414660842" sldId="259"/>
            <ac:spMk id="5" creationId="{CA3FE8AD-712B-7042-D595-77A80CF5A0AA}"/>
          </ac:spMkLst>
        </pc:spChg>
        <pc:spChg chg="add mod">
          <ac:chgData name="Martina Lipovac" userId="05afa20944c03c30" providerId="LiveId" clId="{3744AD69-9651-4F98-8137-5A1AF6759F85}" dt="2024-10-19T08:44:27.558" v="723"/>
          <ac:spMkLst>
            <pc:docMk/>
            <pc:sldMk cId="414660842" sldId="259"/>
            <ac:spMk id="6" creationId="{E2095646-4332-AA66-35F8-55512B60DDF5}"/>
          </ac:spMkLst>
        </pc:spChg>
        <pc:spChg chg="add mod">
          <ac:chgData name="Martina Lipovac" userId="05afa20944c03c30" providerId="LiveId" clId="{3744AD69-9651-4F98-8137-5A1AF6759F85}" dt="2024-10-19T08:44:27.558" v="723"/>
          <ac:spMkLst>
            <pc:docMk/>
            <pc:sldMk cId="414660842" sldId="259"/>
            <ac:spMk id="7" creationId="{4F787C27-D498-94EA-340F-7F21E205E1D1}"/>
          </ac:spMkLst>
        </pc:spChg>
        <pc:spChg chg="add mod">
          <ac:chgData name="Martina Lipovac" userId="05afa20944c03c30" providerId="LiveId" clId="{3744AD69-9651-4F98-8137-5A1AF6759F85}" dt="2024-10-19T08:44:27.558" v="723"/>
          <ac:spMkLst>
            <pc:docMk/>
            <pc:sldMk cId="414660842" sldId="259"/>
            <ac:spMk id="8" creationId="{0D648E8B-0CCB-F8A3-8827-78A5B22DDEEE}"/>
          </ac:spMkLst>
        </pc:spChg>
        <pc:spChg chg="add mod">
          <ac:chgData name="Martina Lipovac" userId="05afa20944c03c30" providerId="LiveId" clId="{3744AD69-9651-4F98-8137-5A1AF6759F85}" dt="2024-10-19T08:47:52.072" v="778" actId="1076"/>
          <ac:spMkLst>
            <pc:docMk/>
            <pc:sldMk cId="414660842" sldId="259"/>
            <ac:spMk id="9" creationId="{508DA6DF-FC34-3319-0DD6-597E38F1FB30}"/>
          </ac:spMkLst>
        </pc:spChg>
        <pc:spChg chg="add del mod">
          <ac:chgData name="Martina Lipovac" userId="05afa20944c03c30" providerId="LiveId" clId="{3744AD69-9651-4F98-8137-5A1AF6759F85}" dt="2024-10-19T08:44:57.910" v="727" actId="478"/>
          <ac:spMkLst>
            <pc:docMk/>
            <pc:sldMk cId="414660842" sldId="259"/>
            <ac:spMk id="11" creationId="{824D386C-7366-B731-FAB6-2E7432A60FFE}"/>
          </ac:spMkLst>
        </pc:spChg>
        <pc:spChg chg="add mod">
          <ac:chgData name="Martina Lipovac" userId="05afa20944c03c30" providerId="LiveId" clId="{3744AD69-9651-4F98-8137-5A1AF6759F85}" dt="2024-10-19T08:50:19.360" v="791" actId="1076"/>
          <ac:spMkLst>
            <pc:docMk/>
            <pc:sldMk cId="414660842" sldId="259"/>
            <ac:spMk id="17" creationId="{B0BE5976-90C4-E4EC-9356-2209AB5C44BD}"/>
          </ac:spMkLst>
        </pc:spChg>
        <pc:spChg chg="add mod">
          <ac:chgData name="Martina Lipovac" userId="05afa20944c03c30" providerId="LiveId" clId="{3744AD69-9651-4F98-8137-5A1AF6759F85}" dt="2024-10-19T08:50:54.513" v="798" actId="14100"/>
          <ac:spMkLst>
            <pc:docMk/>
            <pc:sldMk cId="414660842" sldId="259"/>
            <ac:spMk id="19" creationId="{68ED6E9C-8890-75ED-F2BB-4BABABD8584D}"/>
          </ac:spMkLst>
        </pc:spChg>
        <pc:spChg chg="mod">
          <ac:chgData name="Martina Lipovac" userId="05afa20944c03c30" providerId="LiveId" clId="{3744AD69-9651-4F98-8137-5A1AF6759F85}" dt="2024-10-19T08:47:48.561" v="777" actId="1076"/>
          <ac:spMkLst>
            <pc:docMk/>
            <pc:sldMk cId="414660842" sldId="259"/>
            <ac:spMk id="33" creationId="{A90F943B-C2F8-F83D-E68A-866793A80363}"/>
          </ac:spMkLst>
        </pc:spChg>
        <pc:picChg chg="mod">
          <ac:chgData name="Martina Lipovac" userId="05afa20944c03c30" providerId="LiveId" clId="{3744AD69-9651-4F98-8137-5A1AF6759F85}" dt="2024-10-19T08:47:45.681" v="776" actId="1076"/>
          <ac:picMkLst>
            <pc:docMk/>
            <pc:sldMk cId="414660842" sldId="259"/>
            <ac:picMk id="12" creationId="{6545A591-9B0B-B3FD-7DB1-22710FA9A027}"/>
          </ac:picMkLst>
        </pc:picChg>
        <pc:picChg chg="add mod">
          <ac:chgData name="Martina Lipovac" userId="05afa20944c03c30" providerId="LiveId" clId="{3744AD69-9651-4F98-8137-5A1AF6759F85}" dt="2024-10-19T08:49:45.879" v="786" actId="1076"/>
          <ac:picMkLst>
            <pc:docMk/>
            <pc:sldMk cId="414660842" sldId="259"/>
            <ac:picMk id="13" creationId="{174FCF50-D291-B4F6-6E4A-C52271F340C7}"/>
          </ac:picMkLst>
        </pc:picChg>
        <pc:picChg chg="mod">
          <ac:chgData name="Martina Lipovac" userId="05afa20944c03c30" providerId="LiveId" clId="{3744AD69-9651-4F98-8137-5A1AF6759F85}" dt="2024-10-19T08:51:07.798" v="802" actId="1076"/>
          <ac:picMkLst>
            <pc:docMk/>
            <pc:sldMk cId="414660842" sldId="259"/>
            <ac:picMk id="14" creationId="{44ADA350-C80D-EF95-9D0C-58B8EB31F4A4}"/>
          </ac:picMkLst>
        </pc:picChg>
        <pc:picChg chg="add mod">
          <ac:chgData name="Martina Lipovac" userId="05afa20944c03c30" providerId="LiveId" clId="{3744AD69-9651-4F98-8137-5A1AF6759F85}" dt="2024-10-19T08:50:02.500" v="788" actId="1076"/>
          <ac:picMkLst>
            <pc:docMk/>
            <pc:sldMk cId="414660842" sldId="259"/>
            <ac:picMk id="15" creationId="{E4275D02-67B4-6661-4227-122ED8E6CDAE}"/>
          </ac:picMkLst>
        </pc:picChg>
        <pc:picChg chg="mod">
          <ac:chgData name="Martina Lipovac" userId="05afa20944c03c30" providerId="LiveId" clId="{3744AD69-9651-4F98-8137-5A1AF6759F85}" dt="2024-10-19T08:50:58.475" v="799" actId="1076"/>
          <ac:picMkLst>
            <pc:docMk/>
            <pc:sldMk cId="414660842" sldId="259"/>
            <ac:picMk id="16" creationId="{965B7C66-94DC-21B7-E9AE-5EAEF8B45520}"/>
          </ac:picMkLst>
        </pc:picChg>
        <pc:picChg chg="mod">
          <ac:chgData name="Martina Lipovac" userId="05afa20944c03c30" providerId="LiveId" clId="{3744AD69-9651-4F98-8137-5A1AF6759F85}" dt="2024-10-19T08:44:17.391" v="718" actId="1076"/>
          <ac:picMkLst>
            <pc:docMk/>
            <pc:sldMk cId="414660842" sldId="259"/>
            <ac:picMk id="18" creationId="{293BF412-CB46-7A8E-CCF6-9365C5EA1371}"/>
          </ac:picMkLst>
        </pc:picChg>
        <pc:picChg chg="mod">
          <ac:chgData name="Martina Lipovac" userId="05afa20944c03c30" providerId="LiveId" clId="{3744AD69-9651-4F98-8137-5A1AF6759F85}" dt="2024-10-19T08:44:23.735" v="721" actId="1076"/>
          <ac:picMkLst>
            <pc:docMk/>
            <pc:sldMk cId="414660842" sldId="259"/>
            <ac:picMk id="20" creationId="{39788D97-D415-1902-9A69-0E16FC2E28B8}"/>
          </ac:picMkLst>
        </pc:picChg>
        <pc:picChg chg="mod">
          <ac:chgData name="Martina Lipovac" userId="05afa20944c03c30" providerId="LiveId" clId="{3744AD69-9651-4F98-8137-5A1AF6759F85}" dt="2024-10-19T08:44:21.755" v="720" actId="1076"/>
          <ac:picMkLst>
            <pc:docMk/>
            <pc:sldMk cId="414660842" sldId="259"/>
            <ac:picMk id="22" creationId="{60147238-AAA7-D128-5801-1B608C189AE7}"/>
          </ac:picMkLst>
        </pc:picChg>
        <pc:picChg chg="mod">
          <ac:chgData name="Martina Lipovac" userId="05afa20944c03c30" providerId="LiveId" clId="{3744AD69-9651-4F98-8137-5A1AF6759F85}" dt="2024-10-19T08:44:19.280" v="719" actId="1076"/>
          <ac:picMkLst>
            <pc:docMk/>
            <pc:sldMk cId="414660842" sldId="259"/>
            <ac:picMk id="24" creationId="{E918D852-09F3-444D-C9E6-AA1D6B49D4A6}"/>
          </ac:picMkLst>
        </pc:picChg>
      </pc:sldChg>
      <pc:sldChg chg="addSp delSp modSp mod ord">
        <pc:chgData name="Martina Lipovac" userId="05afa20944c03c30" providerId="LiveId" clId="{3744AD69-9651-4F98-8137-5A1AF6759F85}" dt="2024-10-19T09:00:09.272" v="885" actId="255"/>
        <pc:sldMkLst>
          <pc:docMk/>
          <pc:sldMk cId="1298705579" sldId="260"/>
        </pc:sldMkLst>
        <pc:spChg chg="add del mod">
          <ac:chgData name="Martina Lipovac" userId="05afa20944c03c30" providerId="LiveId" clId="{3744AD69-9651-4F98-8137-5A1AF6759F85}" dt="2024-10-19T08:36:54.307" v="584" actId="478"/>
          <ac:spMkLst>
            <pc:docMk/>
            <pc:sldMk cId="1298705579" sldId="260"/>
            <ac:spMk id="4" creationId="{1F9F5101-574F-30B9-9AEC-A45957FC50E2}"/>
          </ac:spMkLst>
        </pc:spChg>
        <pc:spChg chg="add mod">
          <ac:chgData name="Martina Lipovac" userId="05afa20944c03c30" providerId="LiveId" clId="{3744AD69-9651-4F98-8137-5A1AF6759F85}" dt="2024-10-19T09:00:04.396" v="884" actId="255"/>
          <ac:spMkLst>
            <pc:docMk/>
            <pc:sldMk cId="1298705579" sldId="260"/>
            <ac:spMk id="5" creationId="{8A1D7ACC-88FC-AEDC-E4B3-6669F44D6631}"/>
          </ac:spMkLst>
        </pc:spChg>
        <pc:spChg chg="mod">
          <ac:chgData name="Martina Lipovac" userId="05afa20944c03c30" providerId="LiveId" clId="{3744AD69-9651-4F98-8137-5A1AF6759F85}" dt="2024-10-19T08:35:58.449" v="549" actId="20577"/>
          <ac:spMkLst>
            <pc:docMk/>
            <pc:sldMk cId="1298705579" sldId="260"/>
            <ac:spMk id="14" creationId="{934E0D14-F27C-9C12-8E3E-2B1DCE74F09B}"/>
          </ac:spMkLst>
        </pc:spChg>
        <pc:spChg chg="del">
          <ac:chgData name="Martina Lipovac" userId="05afa20944c03c30" providerId="LiveId" clId="{3744AD69-9651-4F98-8137-5A1AF6759F85}" dt="2024-10-16T15:25:49.892" v="8" actId="478"/>
          <ac:spMkLst>
            <pc:docMk/>
            <pc:sldMk cId="1298705579" sldId="260"/>
            <ac:spMk id="15" creationId="{B9E26CD0-76F9-F9AC-472B-485073DCC78E}"/>
          </ac:spMkLst>
        </pc:spChg>
        <pc:spChg chg="del mod">
          <ac:chgData name="Martina Lipovac" userId="05afa20944c03c30" providerId="LiveId" clId="{3744AD69-9651-4F98-8137-5A1AF6759F85}" dt="2024-10-19T08:36:51.828" v="583" actId="478"/>
          <ac:spMkLst>
            <pc:docMk/>
            <pc:sldMk cId="1298705579" sldId="260"/>
            <ac:spMk id="16" creationId="{051EFE43-271D-6EA3-A943-DA77DA7B659A}"/>
          </ac:spMkLst>
        </pc:spChg>
        <pc:spChg chg="del">
          <ac:chgData name="Martina Lipovac" userId="05afa20944c03c30" providerId="LiveId" clId="{3744AD69-9651-4F98-8137-5A1AF6759F85}" dt="2024-10-16T15:25:51.887" v="9" actId="478"/>
          <ac:spMkLst>
            <pc:docMk/>
            <pc:sldMk cId="1298705579" sldId="260"/>
            <ac:spMk id="17" creationId="{CF8DC1E0-2E6A-21D6-0C6E-706609B882D0}"/>
          </ac:spMkLst>
        </pc:spChg>
        <pc:spChg chg="mod">
          <ac:chgData name="Martina Lipovac" userId="05afa20944c03c30" providerId="LiveId" clId="{3744AD69-9651-4F98-8137-5A1AF6759F85}" dt="2024-10-19T09:00:09.272" v="885" actId="255"/>
          <ac:spMkLst>
            <pc:docMk/>
            <pc:sldMk cId="1298705579" sldId="260"/>
            <ac:spMk id="18" creationId="{AA044058-75DC-6640-D6AD-008AD37D863E}"/>
          </ac:spMkLst>
        </pc:spChg>
        <pc:picChg chg="add mod">
          <ac:chgData name="Martina Lipovac" userId="05afa20944c03c30" providerId="LiveId" clId="{3744AD69-9651-4F98-8137-5A1AF6759F85}" dt="2024-10-16T15:27:04.565" v="15" actId="1076"/>
          <ac:picMkLst>
            <pc:docMk/>
            <pc:sldMk cId="1298705579" sldId="260"/>
            <ac:picMk id="2" creationId="{22817EC5-9FE5-1192-5478-5FD26370377C}"/>
          </ac:picMkLst>
        </pc:picChg>
        <pc:picChg chg="add del mod">
          <ac:chgData name="Martina Lipovac" userId="05afa20944c03c30" providerId="LiveId" clId="{3744AD69-9651-4F98-8137-5A1AF6759F85}" dt="2024-10-16T16:09:02.724" v="242" actId="478"/>
          <ac:picMkLst>
            <pc:docMk/>
            <pc:sldMk cId="1298705579" sldId="260"/>
            <ac:picMk id="3" creationId="{2F8002AC-F004-7F90-C146-78BEFEB306A4}"/>
          </ac:picMkLst>
        </pc:picChg>
      </pc:sldChg>
      <pc:sldChg chg="addSp delSp modSp new mod modClrScheme delAnim modAnim chgLayout">
        <pc:chgData name="Martina Lipovac" userId="05afa20944c03c30" providerId="LiveId" clId="{3744AD69-9651-4F98-8137-5A1AF6759F85}" dt="2024-10-19T08:59:54.692" v="883" actId="255"/>
        <pc:sldMkLst>
          <pc:docMk/>
          <pc:sldMk cId="44989793" sldId="261"/>
        </pc:sldMkLst>
        <pc:spChg chg="del mod ord">
          <ac:chgData name="Martina Lipovac" userId="05afa20944c03c30" providerId="LiveId" clId="{3744AD69-9651-4F98-8137-5A1AF6759F85}" dt="2024-10-16T15:49:40.835" v="142" actId="700"/>
          <ac:spMkLst>
            <pc:docMk/>
            <pc:sldMk cId="44989793" sldId="261"/>
            <ac:spMk id="2" creationId="{ECF04219-D96F-B292-7F0A-C826B3A8B866}"/>
          </ac:spMkLst>
        </pc:spChg>
        <pc:spChg chg="del">
          <ac:chgData name="Martina Lipovac" userId="05afa20944c03c30" providerId="LiveId" clId="{3744AD69-9651-4F98-8137-5A1AF6759F85}" dt="2024-10-16T15:49:40.835" v="142" actId="700"/>
          <ac:spMkLst>
            <pc:docMk/>
            <pc:sldMk cId="44989793" sldId="261"/>
            <ac:spMk id="3" creationId="{30AF6354-4182-4169-4C2B-E6C908F2836E}"/>
          </ac:spMkLst>
        </pc:spChg>
        <pc:spChg chg="del">
          <ac:chgData name="Martina Lipovac" userId="05afa20944c03c30" providerId="LiveId" clId="{3744AD69-9651-4F98-8137-5A1AF6759F85}" dt="2024-10-16T15:49:40.835" v="142" actId="700"/>
          <ac:spMkLst>
            <pc:docMk/>
            <pc:sldMk cId="44989793" sldId="261"/>
            <ac:spMk id="4" creationId="{12F75879-98D1-07A7-A40D-CFCE36FB5813}"/>
          </ac:spMkLst>
        </pc:spChg>
        <pc:spChg chg="del">
          <ac:chgData name="Martina Lipovac" userId="05afa20944c03c30" providerId="LiveId" clId="{3744AD69-9651-4F98-8137-5A1AF6759F85}" dt="2024-10-16T15:49:40.835" v="142" actId="700"/>
          <ac:spMkLst>
            <pc:docMk/>
            <pc:sldMk cId="44989793" sldId="261"/>
            <ac:spMk id="5" creationId="{F73BB89A-2FA7-A730-93D4-3751D25E1443}"/>
          </ac:spMkLst>
        </pc:spChg>
        <pc:spChg chg="del">
          <ac:chgData name="Martina Lipovac" userId="05afa20944c03c30" providerId="LiveId" clId="{3744AD69-9651-4F98-8137-5A1AF6759F85}" dt="2024-10-16T15:49:40.835" v="142" actId="700"/>
          <ac:spMkLst>
            <pc:docMk/>
            <pc:sldMk cId="44989793" sldId="261"/>
            <ac:spMk id="6" creationId="{9911529A-5EB1-BB73-765C-D293BE2C61D3}"/>
          </ac:spMkLst>
        </pc:spChg>
        <pc:spChg chg="add del mod ord">
          <ac:chgData name="Martina Lipovac" userId="05afa20944c03c30" providerId="LiveId" clId="{3744AD69-9651-4F98-8137-5A1AF6759F85}" dt="2024-10-16T15:58:15.601" v="172" actId="700"/>
          <ac:spMkLst>
            <pc:docMk/>
            <pc:sldMk cId="44989793" sldId="261"/>
            <ac:spMk id="7" creationId="{3FB8DB49-5C32-F8ED-E2AC-50BCC8E7FBB5}"/>
          </ac:spMkLst>
        </pc:spChg>
        <pc:spChg chg="add mod ord">
          <ac:chgData name="Martina Lipovac" userId="05afa20944c03c30" providerId="LiveId" clId="{3744AD69-9651-4F98-8137-5A1AF6759F85}" dt="2024-10-19T08:37:14.688" v="591" actId="20577"/>
          <ac:spMkLst>
            <pc:docMk/>
            <pc:sldMk cId="44989793" sldId="261"/>
            <ac:spMk id="9" creationId="{F3AE93AD-222E-FEAF-3971-384BE591E1E7}"/>
          </ac:spMkLst>
        </pc:spChg>
        <pc:spChg chg="add mod">
          <ac:chgData name="Martina Lipovac" userId="05afa20944c03c30" providerId="LiveId" clId="{3744AD69-9651-4F98-8137-5A1AF6759F85}" dt="2024-10-16T15:59:02.300" v="173"/>
          <ac:spMkLst>
            <pc:docMk/>
            <pc:sldMk cId="44989793" sldId="261"/>
            <ac:spMk id="10" creationId="{EEAC37B2-DDB2-3346-C348-A898BDFE5E90}"/>
          </ac:spMkLst>
        </pc:spChg>
        <pc:spChg chg="add mod">
          <ac:chgData name="Martina Lipovac" userId="05afa20944c03c30" providerId="LiveId" clId="{3744AD69-9651-4F98-8137-5A1AF6759F85}" dt="2024-10-19T08:59:54.692" v="883" actId="255"/>
          <ac:spMkLst>
            <pc:docMk/>
            <pc:sldMk cId="44989793" sldId="261"/>
            <ac:spMk id="12" creationId="{2BC5CDC5-5831-C2B0-7006-FAE1EE5822C6}"/>
          </ac:spMkLst>
        </pc:spChg>
        <pc:spChg chg="mod">
          <ac:chgData name="Martina Lipovac" userId="05afa20944c03c30" providerId="LiveId" clId="{3744AD69-9651-4F98-8137-5A1AF6759F85}" dt="2024-10-19T08:37:20.691" v="593" actId="20577"/>
          <ac:spMkLst>
            <pc:docMk/>
            <pc:sldMk cId="44989793" sldId="261"/>
            <ac:spMk id="14" creationId="{D126DEA8-3905-632C-9CD8-815CA9519C6D}"/>
          </ac:spMkLst>
        </pc:spChg>
        <pc:spChg chg="mod">
          <ac:chgData name="Martina Lipovac" userId="05afa20944c03c30" providerId="LiveId" clId="{3744AD69-9651-4F98-8137-5A1AF6759F85}" dt="2024-10-16T16:22:20.548" v="322" actId="207"/>
          <ac:spMkLst>
            <pc:docMk/>
            <pc:sldMk cId="44989793" sldId="261"/>
            <ac:spMk id="15" creationId="{2658DB5D-94E3-63A4-3CD4-D360B2A0BC0A}"/>
          </ac:spMkLst>
        </pc:spChg>
        <pc:spChg chg="mod">
          <ac:chgData name="Martina Lipovac" userId="05afa20944c03c30" providerId="LiveId" clId="{3744AD69-9651-4F98-8137-5A1AF6759F85}" dt="2024-10-16T16:13:10.414" v="259"/>
          <ac:spMkLst>
            <pc:docMk/>
            <pc:sldMk cId="44989793" sldId="261"/>
            <ac:spMk id="16" creationId="{A0D893FF-E1E1-51AB-41C2-8C81EFCC0A97}"/>
          </ac:spMkLst>
        </pc:spChg>
        <pc:spChg chg="mod">
          <ac:chgData name="Martina Lipovac" userId="05afa20944c03c30" providerId="LiveId" clId="{3744AD69-9651-4F98-8137-5A1AF6759F85}" dt="2024-10-16T16:15:15.610" v="278" actId="108"/>
          <ac:spMkLst>
            <pc:docMk/>
            <pc:sldMk cId="44989793" sldId="261"/>
            <ac:spMk id="17" creationId="{41531379-20E5-5096-E7F6-D5055B27C808}"/>
          </ac:spMkLst>
        </pc:spChg>
        <pc:spChg chg="mod">
          <ac:chgData name="Martina Lipovac" userId="05afa20944c03c30" providerId="LiveId" clId="{3744AD69-9651-4F98-8137-5A1AF6759F85}" dt="2024-10-16T16:22:26.181" v="323" actId="207"/>
          <ac:spMkLst>
            <pc:docMk/>
            <pc:sldMk cId="44989793" sldId="261"/>
            <ac:spMk id="25" creationId="{7CB51AE1-5167-01E4-4424-70DBBA0E6F36}"/>
          </ac:spMkLst>
        </pc:spChg>
        <pc:spChg chg="mod">
          <ac:chgData name="Martina Lipovac" userId="05afa20944c03c30" providerId="LiveId" clId="{3744AD69-9651-4F98-8137-5A1AF6759F85}" dt="2024-10-19T08:37:18.098" v="592" actId="20577"/>
          <ac:spMkLst>
            <pc:docMk/>
            <pc:sldMk cId="44989793" sldId="261"/>
            <ac:spMk id="29" creationId="{7B16CBD9-4FC2-4DA7-C0FB-25B94F73C156}"/>
          </ac:spMkLst>
        </pc:spChg>
        <pc:spChg chg="add del mod">
          <ac:chgData name="Martina Lipovac" userId="05afa20944c03c30" providerId="LiveId" clId="{3744AD69-9651-4F98-8137-5A1AF6759F85}" dt="2024-10-19T08:37:25.968" v="595" actId="478"/>
          <ac:spMkLst>
            <pc:docMk/>
            <pc:sldMk cId="44989793" sldId="261"/>
            <ac:spMk id="30" creationId="{D59F42A0-9A77-DBF7-28C3-F47B82EBD1D7}"/>
          </ac:spMkLst>
        </pc:spChg>
        <pc:spChg chg="add del mod ord">
          <ac:chgData name="Martina Lipovac" userId="05afa20944c03c30" providerId="LiveId" clId="{3744AD69-9651-4F98-8137-5A1AF6759F85}" dt="2024-10-16T16:24:00.379" v="330" actId="478"/>
          <ac:spMkLst>
            <pc:docMk/>
            <pc:sldMk cId="44989793" sldId="261"/>
            <ac:spMk id="31" creationId="{47253E4F-F240-15AA-45E6-E680528564C9}"/>
          </ac:spMkLst>
        </pc:spChg>
        <pc:grpChg chg="add del mod">
          <ac:chgData name="Martina Lipovac" userId="05afa20944c03c30" providerId="LiveId" clId="{3744AD69-9651-4F98-8137-5A1AF6759F85}" dt="2024-10-19T08:37:24.257" v="594" actId="478"/>
          <ac:grpSpMkLst>
            <pc:docMk/>
            <pc:sldMk cId="44989793" sldId="261"/>
            <ac:grpSpMk id="13" creationId="{E1687859-C445-15F8-B5EA-81980C5992A9}"/>
          </ac:grpSpMkLst>
        </pc:grpChg>
        <pc:picChg chg="add mod">
          <ac:chgData name="Martina Lipovac" userId="05afa20944c03c30" providerId="LiveId" clId="{3744AD69-9651-4F98-8137-5A1AF6759F85}" dt="2024-10-16T15:56:30.646" v="169"/>
          <ac:picMkLst>
            <pc:docMk/>
            <pc:sldMk cId="44989793" sldId="261"/>
            <ac:picMk id="8" creationId="{A1E01E57-CBAC-90CF-D9EA-5DDBF65222AD}"/>
          </ac:picMkLst>
        </pc:picChg>
        <pc:cxnChg chg="mod">
          <ac:chgData name="Martina Lipovac" userId="05afa20944c03c30" providerId="LiveId" clId="{3744AD69-9651-4F98-8137-5A1AF6759F85}" dt="2024-10-16T16:13:10.414" v="259"/>
          <ac:cxnSpMkLst>
            <pc:docMk/>
            <pc:sldMk cId="44989793" sldId="261"/>
            <ac:cxnSpMk id="18" creationId="{8D73E6A2-8289-DE11-7891-37A55AB44574}"/>
          </ac:cxnSpMkLst>
        </pc:cxnChg>
        <pc:cxnChg chg="mod">
          <ac:chgData name="Martina Lipovac" userId="05afa20944c03c30" providerId="LiveId" clId="{3744AD69-9651-4F98-8137-5A1AF6759F85}" dt="2024-10-16T16:13:10.414" v="259"/>
          <ac:cxnSpMkLst>
            <pc:docMk/>
            <pc:sldMk cId="44989793" sldId="261"/>
            <ac:cxnSpMk id="19" creationId="{76A94479-8939-0D91-C3A4-4465AE27ED7F}"/>
          </ac:cxnSpMkLst>
        </pc:cxnChg>
        <pc:cxnChg chg="mod">
          <ac:chgData name="Martina Lipovac" userId="05afa20944c03c30" providerId="LiveId" clId="{3744AD69-9651-4F98-8137-5A1AF6759F85}" dt="2024-10-16T16:13:10.414" v="259"/>
          <ac:cxnSpMkLst>
            <pc:docMk/>
            <pc:sldMk cId="44989793" sldId="261"/>
            <ac:cxnSpMk id="20" creationId="{F8F7BB33-8C3D-F117-19F5-BC4470C114E3}"/>
          </ac:cxnSpMkLst>
        </pc:cxnChg>
        <pc:cxnChg chg="mod">
          <ac:chgData name="Martina Lipovac" userId="05afa20944c03c30" providerId="LiveId" clId="{3744AD69-9651-4F98-8137-5A1AF6759F85}" dt="2024-10-16T16:13:10.414" v="259"/>
          <ac:cxnSpMkLst>
            <pc:docMk/>
            <pc:sldMk cId="44989793" sldId="261"/>
            <ac:cxnSpMk id="21" creationId="{18312D69-F03C-BBC0-D757-EF0E2737BEAD}"/>
          </ac:cxnSpMkLst>
        </pc:cxnChg>
        <pc:cxnChg chg="mod">
          <ac:chgData name="Martina Lipovac" userId="05afa20944c03c30" providerId="LiveId" clId="{3744AD69-9651-4F98-8137-5A1AF6759F85}" dt="2024-10-16T16:13:10.414" v="259"/>
          <ac:cxnSpMkLst>
            <pc:docMk/>
            <pc:sldMk cId="44989793" sldId="261"/>
            <ac:cxnSpMk id="22" creationId="{814DB692-E2C3-3570-8205-595573B194F3}"/>
          </ac:cxnSpMkLst>
        </pc:cxnChg>
        <pc:cxnChg chg="mod">
          <ac:chgData name="Martina Lipovac" userId="05afa20944c03c30" providerId="LiveId" clId="{3744AD69-9651-4F98-8137-5A1AF6759F85}" dt="2024-10-16T16:13:10.414" v="259"/>
          <ac:cxnSpMkLst>
            <pc:docMk/>
            <pc:sldMk cId="44989793" sldId="261"/>
            <ac:cxnSpMk id="23" creationId="{71631DCE-F23A-8153-FCB2-BE752299EA11}"/>
          </ac:cxnSpMkLst>
        </pc:cxnChg>
        <pc:cxnChg chg="mod">
          <ac:chgData name="Martina Lipovac" userId="05afa20944c03c30" providerId="LiveId" clId="{3744AD69-9651-4F98-8137-5A1AF6759F85}" dt="2024-10-16T16:13:10.414" v="259"/>
          <ac:cxnSpMkLst>
            <pc:docMk/>
            <pc:sldMk cId="44989793" sldId="261"/>
            <ac:cxnSpMk id="24" creationId="{0C6F5F7C-3261-CC9D-F4D0-8792B9D513C8}"/>
          </ac:cxnSpMkLst>
        </pc:cxnChg>
        <pc:cxnChg chg="mod">
          <ac:chgData name="Martina Lipovac" userId="05afa20944c03c30" providerId="LiveId" clId="{3744AD69-9651-4F98-8137-5A1AF6759F85}" dt="2024-10-16T16:13:10.414" v="259"/>
          <ac:cxnSpMkLst>
            <pc:docMk/>
            <pc:sldMk cId="44989793" sldId="261"/>
            <ac:cxnSpMk id="26" creationId="{CB7B9203-4379-7D64-F559-352921127C11}"/>
          </ac:cxnSpMkLst>
        </pc:cxnChg>
        <pc:cxnChg chg="mod">
          <ac:chgData name="Martina Lipovac" userId="05afa20944c03c30" providerId="LiveId" clId="{3744AD69-9651-4F98-8137-5A1AF6759F85}" dt="2024-10-16T16:13:10.414" v="259"/>
          <ac:cxnSpMkLst>
            <pc:docMk/>
            <pc:sldMk cId="44989793" sldId="261"/>
            <ac:cxnSpMk id="27" creationId="{23EE3AA8-6AB0-B509-12E0-A285E385B9E8}"/>
          </ac:cxnSpMkLst>
        </pc:cxnChg>
        <pc:cxnChg chg="mod">
          <ac:chgData name="Martina Lipovac" userId="05afa20944c03c30" providerId="LiveId" clId="{3744AD69-9651-4F98-8137-5A1AF6759F85}" dt="2024-10-16T16:13:10.414" v="259"/>
          <ac:cxnSpMkLst>
            <pc:docMk/>
            <pc:sldMk cId="44989793" sldId="261"/>
            <ac:cxnSpMk id="28" creationId="{326DDAC4-B340-F1D7-1CCB-B138CDACE67E}"/>
          </ac:cxnSpMkLst>
        </pc:cxnChg>
      </pc:sldChg>
      <pc:sldChg chg="addSp delSp modSp new del mod modClrScheme chgLayout">
        <pc:chgData name="Martina Lipovac" userId="05afa20944c03c30" providerId="LiveId" clId="{3744AD69-9651-4F98-8137-5A1AF6759F85}" dt="2024-10-16T16:08:17.043" v="240" actId="2696"/>
        <pc:sldMkLst>
          <pc:docMk/>
          <pc:sldMk cId="2514347467" sldId="262"/>
        </pc:sldMkLst>
        <pc:spChg chg="del mod ord">
          <ac:chgData name="Martina Lipovac" userId="05afa20944c03c30" providerId="LiveId" clId="{3744AD69-9651-4F98-8137-5A1AF6759F85}" dt="2024-10-16T15:55:37.645" v="167" actId="700"/>
          <ac:spMkLst>
            <pc:docMk/>
            <pc:sldMk cId="2514347467" sldId="262"/>
            <ac:spMk id="2" creationId="{6EB3DF04-3A96-C2AB-64A7-8CF0B52FE48D}"/>
          </ac:spMkLst>
        </pc:spChg>
        <pc:spChg chg="add del mod ord">
          <ac:chgData name="Martina Lipovac" userId="05afa20944c03c30" providerId="LiveId" clId="{3744AD69-9651-4F98-8137-5A1AF6759F85}" dt="2024-10-16T16:07:38.827" v="235" actId="700"/>
          <ac:spMkLst>
            <pc:docMk/>
            <pc:sldMk cId="2514347467" sldId="262"/>
            <ac:spMk id="3" creationId="{0AAA5A98-901B-B231-377B-6029DD94AC10}"/>
          </ac:spMkLst>
        </pc:spChg>
        <pc:spChg chg="add mod">
          <ac:chgData name="Martina Lipovac" userId="05afa20944c03c30" providerId="LiveId" clId="{3744AD69-9651-4F98-8137-5A1AF6759F85}" dt="2024-10-16T15:59:04.694" v="174"/>
          <ac:spMkLst>
            <pc:docMk/>
            <pc:sldMk cId="2514347467" sldId="262"/>
            <ac:spMk id="5" creationId="{CEF6ED9B-AC21-B5F4-D942-365D77DA4703}"/>
          </ac:spMkLst>
        </pc:spChg>
        <pc:spChg chg="add del mod ord">
          <ac:chgData name="Martina Lipovac" userId="05afa20944c03c30" providerId="LiveId" clId="{3744AD69-9651-4F98-8137-5A1AF6759F85}" dt="2024-10-16T16:07:45.276" v="236" actId="700"/>
          <ac:spMkLst>
            <pc:docMk/>
            <pc:sldMk cId="2514347467" sldId="262"/>
            <ac:spMk id="6" creationId="{FADE363E-9F88-D643-710E-9B59838ACB7A}"/>
          </ac:spMkLst>
        </pc:spChg>
        <pc:spChg chg="add del mod ord">
          <ac:chgData name="Martina Lipovac" userId="05afa20944c03c30" providerId="LiveId" clId="{3744AD69-9651-4F98-8137-5A1AF6759F85}" dt="2024-10-16T16:07:50.227" v="237" actId="700"/>
          <ac:spMkLst>
            <pc:docMk/>
            <pc:sldMk cId="2514347467" sldId="262"/>
            <ac:spMk id="7" creationId="{EB63EB37-D817-37D2-C513-7A170B301C1D}"/>
          </ac:spMkLst>
        </pc:spChg>
        <pc:spChg chg="add del mod ord">
          <ac:chgData name="Martina Lipovac" userId="05afa20944c03c30" providerId="LiveId" clId="{3744AD69-9651-4F98-8137-5A1AF6759F85}" dt="2024-10-16T16:07:59.613" v="238" actId="700"/>
          <ac:spMkLst>
            <pc:docMk/>
            <pc:sldMk cId="2514347467" sldId="262"/>
            <ac:spMk id="8" creationId="{FC2F6841-DC02-0F0D-F306-BA1383D4E9E3}"/>
          </ac:spMkLst>
        </pc:spChg>
        <pc:spChg chg="add mod ord">
          <ac:chgData name="Martina Lipovac" userId="05afa20944c03c30" providerId="LiveId" clId="{3744AD69-9651-4F98-8137-5A1AF6759F85}" dt="2024-10-16T16:07:59.613" v="238" actId="700"/>
          <ac:spMkLst>
            <pc:docMk/>
            <pc:sldMk cId="2514347467" sldId="262"/>
            <ac:spMk id="9" creationId="{ABCDA9B6-76C3-DEC0-71DD-050F30C262A1}"/>
          </ac:spMkLst>
        </pc:spChg>
        <pc:spChg chg="add mod ord">
          <ac:chgData name="Martina Lipovac" userId="05afa20944c03c30" providerId="LiveId" clId="{3744AD69-9651-4F98-8137-5A1AF6759F85}" dt="2024-10-16T16:07:59.613" v="238" actId="700"/>
          <ac:spMkLst>
            <pc:docMk/>
            <pc:sldMk cId="2514347467" sldId="262"/>
            <ac:spMk id="10" creationId="{B4C87215-3A26-09D2-D442-E11707144485}"/>
          </ac:spMkLst>
        </pc:spChg>
        <pc:spChg chg="add mod ord">
          <ac:chgData name="Martina Lipovac" userId="05afa20944c03c30" providerId="LiveId" clId="{3744AD69-9651-4F98-8137-5A1AF6759F85}" dt="2024-10-16T16:07:59.613" v="238" actId="700"/>
          <ac:spMkLst>
            <pc:docMk/>
            <pc:sldMk cId="2514347467" sldId="262"/>
            <ac:spMk id="11" creationId="{058AEBC5-C43E-0C41-4E3F-BF0D86EA2817}"/>
          </ac:spMkLst>
        </pc:spChg>
        <pc:picChg chg="add del mod">
          <ac:chgData name="Martina Lipovac" userId="05afa20944c03c30" providerId="LiveId" clId="{3744AD69-9651-4F98-8137-5A1AF6759F85}" dt="2024-10-16T16:08:05.106" v="239" actId="478"/>
          <ac:picMkLst>
            <pc:docMk/>
            <pc:sldMk cId="2514347467" sldId="262"/>
            <ac:picMk id="4" creationId="{FDE08A45-10C9-917A-9544-89F05907B9CF}"/>
          </ac:picMkLst>
        </pc:picChg>
      </pc:sldChg>
      <pc:sldChg chg="addSp delSp modSp add mod modClrScheme chgLayout">
        <pc:chgData name="Martina Lipovac" userId="05afa20944c03c30" providerId="LiveId" clId="{3744AD69-9651-4F98-8137-5A1AF6759F85}" dt="2024-10-19T09:00:21.944" v="886" actId="255"/>
        <pc:sldMkLst>
          <pc:docMk/>
          <pc:sldMk cId="2488850996" sldId="263"/>
        </pc:sldMkLst>
        <pc:spChg chg="add mod ord">
          <ac:chgData name="Martina Lipovac" userId="05afa20944c03c30" providerId="LiveId" clId="{3744AD69-9651-4F98-8137-5A1AF6759F85}" dt="2024-10-19T08:40:36.397" v="667"/>
          <ac:spMkLst>
            <pc:docMk/>
            <pc:sldMk cId="2488850996" sldId="263"/>
            <ac:spMk id="2" creationId="{0BA0F258-FE25-9F74-FBD4-50FC19975A9A}"/>
          </ac:spMkLst>
        </pc:spChg>
        <pc:spChg chg="add mod">
          <ac:chgData name="Martina Lipovac" userId="05afa20944c03c30" providerId="LiveId" clId="{3744AD69-9651-4F98-8137-5A1AF6759F85}" dt="2024-10-19T08:46:46.561" v="737" actId="1582"/>
          <ac:spMkLst>
            <pc:docMk/>
            <pc:sldMk cId="2488850996" sldId="263"/>
            <ac:spMk id="3" creationId="{5C372446-5880-4FA5-9447-1721C48F58EE}"/>
          </ac:spMkLst>
        </pc:spChg>
        <pc:spChg chg="add del mod">
          <ac:chgData name="Martina Lipovac" userId="05afa20944c03c30" providerId="LiveId" clId="{3744AD69-9651-4F98-8137-5A1AF6759F85}" dt="2024-10-16T16:20:17.651" v="310" actId="478"/>
          <ac:spMkLst>
            <pc:docMk/>
            <pc:sldMk cId="2488850996" sldId="263"/>
            <ac:spMk id="3" creationId="{84C3DAB4-2159-0320-E137-EC4DBADB7B89}"/>
          </ac:spMkLst>
        </pc:spChg>
        <pc:spChg chg="add mod">
          <ac:chgData name="Martina Lipovac" userId="05afa20944c03c30" providerId="LiveId" clId="{3744AD69-9651-4F98-8137-5A1AF6759F85}" dt="2024-10-19T08:42:56.244" v="712" actId="1076"/>
          <ac:spMkLst>
            <pc:docMk/>
            <pc:sldMk cId="2488850996" sldId="263"/>
            <ac:spMk id="4" creationId="{9F5A329B-65A6-29BD-6360-BC1BEB0DC916}"/>
          </ac:spMkLst>
        </pc:spChg>
        <pc:spChg chg="add del mod ord">
          <ac:chgData name="Martina Lipovac" userId="05afa20944c03c30" providerId="LiveId" clId="{3744AD69-9651-4F98-8137-5A1AF6759F85}" dt="2024-10-16T16:35:02.959" v="442" actId="700"/>
          <ac:spMkLst>
            <pc:docMk/>
            <pc:sldMk cId="2488850996" sldId="263"/>
            <ac:spMk id="5" creationId="{B7051013-27A9-67E9-25C0-1F483664E942}"/>
          </ac:spMkLst>
        </pc:spChg>
        <pc:spChg chg="add del">
          <ac:chgData name="Martina Lipovac" userId="05afa20944c03c30" providerId="LiveId" clId="{3744AD69-9651-4F98-8137-5A1AF6759F85}" dt="2024-10-16T16:23:34.394" v="328" actId="478"/>
          <ac:spMkLst>
            <pc:docMk/>
            <pc:sldMk cId="2488850996" sldId="263"/>
            <ac:spMk id="7" creationId="{240069A3-95A1-870B-B4D2-AB0C21978F84}"/>
          </ac:spMkLst>
        </pc:spChg>
        <pc:spChg chg="del mod ord">
          <ac:chgData name="Martina Lipovac" userId="05afa20944c03c30" providerId="LiveId" clId="{3744AD69-9651-4F98-8137-5A1AF6759F85}" dt="2024-10-16T16:01:24.817" v="183" actId="700"/>
          <ac:spMkLst>
            <pc:docMk/>
            <pc:sldMk cId="2488850996" sldId="263"/>
            <ac:spMk id="9" creationId="{F3AE93AD-222E-FEAF-3971-384BE591E1E7}"/>
          </ac:spMkLst>
        </pc:spChg>
        <pc:spChg chg="add del mod ord">
          <ac:chgData name="Martina Lipovac" userId="05afa20944c03c30" providerId="LiveId" clId="{3744AD69-9651-4F98-8137-5A1AF6759F85}" dt="2024-10-16T16:35:08.892" v="443" actId="700"/>
          <ac:spMkLst>
            <pc:docMk/>
            <pc:sldMk cId="2488850996" sldId="263"/>
            <ac:spMk id="11" creationId="{9325F72E-B857-FB7C-EB9A-DF3270B5C43E}"/>
          </ac:spMkLst>
        </pc:spChg>
        <pc:spChg chg="add del mod ord">
          <ac:chgData name="Martina Lipovac" userId="05afa20944c03c30" providerId="LiveId" clId="{3744AD69-9651-4F98-8137-5A1AF6759F85}" dt="2024-10-16T16:35:08.892" v="443" actId="700"/>
          <ac:spMkLst>
            <pc:docMk/>
            <pc:sldMk cId="2488850996" sldId="263"/>
            <ac:spMk id="12" creationId="{471EA632-2044-9A03-9F1B-5AF49BEDDFF3}"/>
          </ac:spMkLst>
        </pc:spChg>
        <pc:spChg chg="add del mod ord">
          <ac:chgData name="Martina Lipovac" userId="05afa20944c03c30" providerId="LiveId" clId="{3744AD69-9651-4F98-8137-5A1AF6759F85}" dt="2024-10-16T16:35:13.513" v="444" actId="700"/>
          <ac:spMkLst>
            <pc:docMk/>
            <pc:sldMk cId="2488850996" sldId="263"/>
            <ac:spMk id="13" creationId="{1366025A-04B6-5363-CB58-88159164FC72}"/>
          </ac:spMkLst>
        </pc:spChg>
        <pc:spChg chg="add del mod ord">
          <ac:chgData name="Martina Lipovac" userId="05afa20944c03c30" providerId="LiveId" clId="{3744AD69-9651-4F98-8137-5A1AF6759F85}" dt="2024-10-16T16:35:13.513" v="444" actId="700"/>
          <ac:spMkLst>
            <pc:docMk/>
            <pc:sldMk cId="2488850996" sldId="263"/>
            <ac:spMk id="14" creationId="{A2B7EAEA-8277-3E38-C85A-7CBE6AD5E6E4}"/>
          </ac:spMkLst>
        </pc:spChg>
        <pc:spChg chg="add del mod ord">
          <ac:chgData name="Martina Lipovac" userId="05afa20944c03c30" providerId="LiveId" clId="{3744AD69-9651-4F98-8137-5A1AF6759F85}" dt="2024-10-16T16:35:21.720" v="445" actId="700"/>
          <ac:spMkLst>
            <pc:docMk/>
            <pc:sldMk cId="2488850996" sldId="263"/>
            <ac:spMk id="15" creationId="{A56018FB-A0FB-6E96-4917-F47AFBA98D8A}"/>
          </ac:spMkLst>
        </pc:spChg>
        <pc:spChg chg="add del mod ord">
          <ac:chgData name="Martina Lipovac" userId="05afa20944c03c30" providerId="LiveId" clId="{3744AD69-9651-4F98-8137-5A1AF6759F85}" dt="2024-10-16T16:35:21.720" v="445" actId="700"/>
          <ac:spMkLst>
            <pc:docMk/>
            <pc:sldMk cId="2488850996" sldId="263"/>
            <ac:spMk id="16" creationId="{B56957FF-348F-1248-BF63-C669B2B31F77}"/>
          </ac:spMkLst>
        </pc:spChg>
        <pc:spChg chg="add del mod ord">
          <ac:chgData name="Martina Lipovac" userId="05afa20944c03c30" providerId="LiveId" clId="{3744AD69-9651-4F98-8137-5A1AF6759F85}" dt="2024-10-16T16:35:21.720" v="445" actId="700"/>
          <ac:spMkLst>
            <pc:docMk/>
            <pc:sldMk cId="2488850996" sldId="263"/>
            <ac:spMk id="17" creationId="{D61AF6C2-95BD-9775-CD25-F7869D04B110}"/>
          </ac:spMkLst>
        </pc:spChg>
        <pc:spChg chg="add del mod ord">
          <ac:chgData name="Martina Lipovac" userId="05afa20944c03c30" providerId="LiveId" clId="{3744AD69-9651-4F98-8137-5A1AF6759F85}" dt="2024-10-16T16:36:19.395" v="447" actId="700"/>
          <ac:spMkLst>
            <pc:docMk/>
            <pc:sldMk cId="2488850996" sldId="263"/>
            <ac:spMk id="18" creationId="{BDB70125-BB20-A115-F6C2-2BD70CB9F558}"/>
          </ac:spMkLst>
        </pc:spChg>
        <pc:spChg chg="add del mod ord">
          <ac:chgData name="Martina Lipovac" userId="05afa20944c03c30" providerId="LiveId" clId="{3744AD69-9651-4F98-8137-5A1AF6759F85}" dt="2024-10-16T16:36:19.395" v="447" actId="700"/>
          <ac:spMkLst>
            <pc:docMk/>
            <pc:sldMk cId="2488850996" sldId="263"/>
            <ac:spMk id="19" creationId="{FFB0B934-B397-D7E9-E29E-661340EA7425}"/>
          </ac:spMkLst>
        </pc:spChg>
        <pc:spChg chg="add mod ord">
          <ac:chgData name="Martina Lipovac" userId="05afa20944c03c30" providerId="LiveId" clId="{3744AD69-9651-4F98-8137-5A1AF6759F85}" dt="2024-10-19T08:59:38.455" v="882" actId="255"/>
          <ac:spMkLst>
            <pc:docMk/>
            <pc:sldMk cId="2488850996" sldId="263"/>
            <ac:spMk id="20" creationId="{CB802610-EA97-AE44-DC81-2A98075278E9}"/>
          </ac:spMkLst>
        </pc:spChg>
        <pc:spChg chg="add mod ord">
          <ac:chgData name="Martina Lipovac" userId="05afa20944c03c30" providerId="LiveId" clId="{3744AD69-9651-4F98-8137-5A1AF6759F85}" dt="2024-10-19T09:00:21.944" v="886" actId="255"/>
          <ac:spMkLst>
            <pc:docMk/>
            <pc:sldMk cId="2488850996" sldId="263"/>
            <ac:spMk id="21" creationId="{8904B423-841C-4944-8F0F-F53A3310E0F8}"/>
          </ac:spMkLst>
        </pc:spChg>
        <pc:spChg chg="add del mod ord">
          <ac:chgData name="Martina Lipovac" userId="05afa20944c03c30" providerId="LiveId" clId="{3744AD69-9651-4F98-8137-5A1AF6759F85}" dt="2024-10-16T16:39:17.891" v="466" actId="700"/>
          <ac:spMkLst>
            <pc:docMk/>
            <pc:sldMk cId="2488850996" sldId="263"/>
            <ac:spMk id="22" creationId="{C0C21883-F7F4-1B24-459A-BD4804854506}"/>
          </ac:spMkLst>
        </pc:spChg>
        <pc:spChg chg="add del mod ord">
          <ac:chgData name="Martina Lipovac" userId="05afa20944c03c30" providerId="LiveId" clId="{3744AD69-9651-4F98-8137-5A1AF6759F85}" dt="2024-10-16T16:45:13.969" v="510" actId="478"/>
          <ac:spMkLst>
            <pc:docMk/>
            <pc:sldMk cId="2488850996" sldId="263"/>
            <ac:spMk id="23" creationId="{02EF2290-0AD7-CF68-9A75-54E2F3BECEDF}"/>
          </ac:spMkLst>
        </pc:spChg>
      </pc:sldChg>
      <pc:sldChg chg="addSp delSp modSp new mod modClrScheme chgLayout">
        <pc:chgData name="Martina Lipovac" userId="05afa20944c03c30" providerId="LiveId" clId="{3744AD69-9651-4F98-8137-5A1AF6759F85}" dt="2024-10-16T16:20:43.427" v="314"/>
        <pc:sldMkLst>
          <pc:docMk/>
          <pc:sldMk cId="1872830363" sldId="264"/>
        </pc:sldMkLst>
        <pc:spChg chg="del mod ord">
          <ac:chgData name="Martina Lipovac" userId="05afa20944c03c30" providerId="LiveId" clId="{3744AD69-9651-4F98-8137-5A1AF6759F85}" dt="2024-10-16T16:17:36.616" v="294" actId="700"/>
          <ac:spMkLst>
            <pc:docMk/>
            <pc:sldMk cId="1872830363" sldId="264"/>
            <ac:spMk id="2" creationId="{B980D359-A9BE-7CB7-464C-03A92C00173D}"/>
          </ac:spMkLst>
        </pc:spChg>
        <pc:spChg chg="add mod ord">
          <ac:chgData name="Martina Lipovac" userId="05afa20944c03c30" providerId="LiveId" clId="{3744AD69-9651-4F98-8137-5A1AF6759F85}" dt="2024-10-16T16:17:36.616" v="294" actId="700"/>
          <ac:spMkLst>
            <pc:docMk/>
            <pc:sldMk cId="1872830363" sldId="264"/>
            <ac:spMk id="3" creationId="{1829D783-47DE-11F9-313A-E4C1AFA469F3}"/>
          </ac:spMkLst>
        </pc:spChg>
        <pc:spChg chg="add mod">
          <ac:chgData name="Martina Lipovac" userId="05afa20944c03c30" providerId="LiveId" clId="{3744AD69-9651-4F98-8137-5A1AF6759F85}" dt="2024-10-16T16:18:27.108" v="298"/>
          <ac:spMkLst>
            <pc:docMk/>
            <pc:sldMk cId="1872830363" sldId="264"/>
            <ac:spMk id="4" creationId="{58935294-BC27-386D-932F-4A2B3A164561}"/>
          </ac:spMkLst>
        </pc:spChg>
        <pc:spChg chg="add del mod">
          <ac:chgData name="Martina Lipovac" userId="05afa20944c03c30" providerId="LiveId" clId="{3744AD69-9651-4F98-8137-5A1AF6759F85}" dt="2024-10-16T16:20:24.771" v="312" actId="478"/>
          <ac:spMkLst>
            <pc:docMk/>
            <pc:sldMk cId="1872830363" sldId="264"/>
            <ac:spMk id="5" creationId="{BE79C158-BE56-A9A8-AAE2-90D01CEC40AB}"/>
          </ac:spMkLst>
        </pc:spChg>
        <pc:spChg chg="add mod">
          <ac:chgData name="Martina Lipovac" userId="05afa20944c03c30" providerId="LiveId" clId="{3744AD69-9651-4F98-8137-5A1AF6759F85}" dt="2024-10-16T16:20:24.771" v="312" actId="478"/>
          <ac:spMkLst>
            <pc:docMk/>
            <pc:sldMk cId="1872830363" sldId="264"/>
            <ac:spMk id="7" creationId="{D068F583-7505-C913-7B60-1F4E2257A0B1}"/>
          </ac:spMkLst>
        </pc:spChg>
        <pc:picChg chg="add mod">
          <ac:chgData name="Martina Lipovac" userId="05afa20944c03c30" providerId="LiveId" clId="{3744AD69-9651-4F98-8137-5A1AF6759F85}" dt="2024-10-16T16:20:43.427" v="314"/>
          <ac:picMkLst>
            <pc:docMk/>
            <pc:sldMk cId="1872830363" sldId="264"/>
            <ac:picMk id="8" creationId="{BD00F258-4F9C-865B-7BBB-F4DD299B08FF}"/>
          </ac:picMkLst>
        </pc:picChg>
      </pc:sldChg>
      <pc:sldChg chg="addSp delSp modSp new mod modClrScheme chgLayout">
        <pc:chgData name="Martina Lipovac" userId="05afa20944c03c30" providerId="LiveId" clId="{3744AD69-9651-4F98-8137-5A1AF6759F85}" dt="2024-10-19T08:47:03.234" v="738" actId="1582"/>
        <pc:sldMkLst>
          <pc:docMk/>
          <pc:sldMk cId="3879812094" sldId="265"/>
        </pc:sldMkLst>
        <pc:spChg chg="del mod ord">
          <ac:chgData name="Martina Lipovac" userId="05afa20944c03c30" providerId="LiveId" clId="{3744AD69-9651-4F98-8137-5A1AF6759F85}" dt="2024-10-16T16:18:04.997" v="296" actId="700"/>
          <ac:spMkLst>
            <pc:docMk/>
            <pc:sldMk cId="3879812094" sldId="265"/>
            <ac:spMk id="2" creationId="{7F987EAB-8526-960F-B6A4-DCE08C606843}"/>
          </ac:spMkLst>
        </pc:spChg>
        <pc:spChg chg="add mod">
          <ac:chgData name="Martina Lipovac" userId="05afa20944c03c30" providerId="LiveId" clId="{3744AD69-9651-4F98-8137-5A1AF6759F85}" dt="2024-10-19T08:47:03.234" v="738" actId="1582"/>
          <ac:spMkLst>
            <pc:docMk/>
            <pc:sldMk cId="3879812094" sldId="265"/>
            <ac:spMk id="2" creationId="{928D8EC4-9350-AB9C-2813-723C26C10A55}"/>
          </ac:spMkLst>
        </pc:spChg>
        <pc:spChg chg="add del mod ord">
          <ac:chgData name="Martina Lipovac" userId="05afa20944c03c30" providerId="LiveId" clId="{3744AD69-9651-4F98-8137-5A1AF6759F85}" dt="2024-10-16T16:36:08.526" v="446" actId="700"/>
          <ac:spMkLst>
            <pc:docMk/>
            <pc:sldMk cId="3879812094" sldId="265"/>
            <ac:spMk id="3" creationId="{6D97392B-8B5B-4344-6C50-2695C85903A1}"/>
          </ac:spMkLst>
        </pc:spChg>
        <pc:spChg chg="add mod">
          <ac:chgData name="Martina Lipovac" userId="05afa20944c03c30" providerId="LiveId" clId="{3744AD69-9651-4F98-8137-5A1AF6759F85}" dt="2024-10-16T16:18:25.002" v="297"/>
          <ac:spMkLst>
            <pc:docMk/>
            <pc:sldMk cId="3879812094" sldId="265"/>
            <ac:spMk id="4" creationId="{5272A6C5-7864-E4A2-057E-F12D98A19C27}"/>
          </ac:spMkLst>
        </pc:spChg>
        <pc:spChg chg="add del mod">
          <ac:chgData name="Martina Lipovac" userId="05afa20944c03c30" providerId="LiveId" clId="{3744AD69-9651-4F98-8137-5A1AF6759F85}" dt="2024-10-16T16:20:21.716" v="311" actId="478"/>
          <ac:spMkLst>
            <pc:docMk/>
            <pc:sldMk cId="3879812094" sldId="265"/>
            <ac:spMk id="5" creationId="{FB56067C-586F-4AC4-8EDD-878BF8DD6C70}"/>
          </ac:spMkLst>
        </pc:spChg>
        <pc:spChg chg="add del mod">
          <ac:chgData name="Martina Lipovac" userId="05afa20944c03c30" providerId="LiveId" clId="{3744AD69-9651-4F98-8137-5A1AF6759F85}" dt="2024-10-16T16:36:08.526" v="446" actId="700"/>
          <ac:spMkLst>
            <pc:docMk/>
            <pc:sldMk cId="3879812094" sldId="265"/>
            <ac:spMk id="7" creationId="{8FE35333-BC07-7AE9-2217-3428482D59DA}"/>
          </ac:spMkLst>
        </pc:spChg>
        <pc:spChg chg="add mod ord">
          <ac:chgData name="Martina Lipovac" userId="05afa20944c03c30" providerId="LiveId" clId="{3744AD69-9651-4F98-8137-5A1AF6759F85}" dt="2024-10-16T16:36:08.526" v="446" actId="700"/>
          <ac:spMkLst>
            <pc:docMk/>
            <pc:sldMk cId="3879812094" sldId="265"/>
            <ac:spMk id="9" creationId="{6536870A-FD32-F182-16CF-658E50B3FDD1}"/>
          </ac:spMkLst>
        </pc:spChg>
        <pc:spChg chg="add mod ord">
          <ac:chgData name="Martina Lipovac" userId="05afa20944c03c30" providerId="LiveId" clId="{3744AD69-9651-4F98-8137-5A1AF6759F85}" dt="2024-10-16T16:36:08.526" v="446" actId="700"/>
          <ac:spMkLst>
            <pc:docMk/>
            <pc:sldMk cId="3879812094" sldId="265"/>
            <ac:spMk id="10" creationId="{6FF769DE-DFAB-C69F-792D-80A48A3ACBA8}"/>
          </ac:spMkLst>
        </pc:spChg>
        <pc:spChg chg="add mod ord">
          <ac:chgData name="Martina Lipovac" userId="05afa20944c03c30" providerId="LiveId" clId="{3744AD69-9651-4F98-8137-5A1AF6759F85}" dt="2024-10-16T16:36:08.526" v="446" actId="700"/>
          <ac:spMkLst>
            <pc:docMk/>
            <pc:sldMk cId="3879812094" sldId="265"/>
            <ac:spMk id="11" creationId="{3EEA45F6-0D5A-BD08-FC5F-F6548DBDBC72}"/>
          </ac:spMkLst>
        </pc:spChg>
        <pc:picChg chg="add mod">
          <ac:chgData name="Martina Lipovac" userId="05afa20944c03c30" providerId="LiveId" clId="{3744AD69-9651-4F98-8137-5A1AF6759F85}" dt="2024-10-16T16:20:41.377" v="313"/>
          <ac:picMkLst>
            <pc:docMk/>
            <pc:sldMk cId="3879812094" sldId="265"/>
            <ac:picMk id="8" creationId="{9F244D2A-36C8-931D-BD2A-720B7CBB5B44}"/>
          </ac:picMkLst>
        </pc:picChg>
      </pc:sldChg>
      <pc:sldChg chg="addSp delSp modSp add mod modClrScheme chgLayout">
        <pc:chgData name="Martina Lipovac" userId="05afa20944c03c30" providerId="LiveId" clId="{3744AD69-9651-4F98-8137-5A1AF6759F85}" dt="2024-10-19T08:56:27.648" v="869" actId="27636"/>
        <pc:sldMkLst>
          <pc:docMk/>
          <pc:sldMk cId="654073450" sldId="266"/>
        </pc:sldMkLst>
        <pc:spChg chg="add mod ord">
          <ac:chgData name="Martina Lipovac" userId="05afa20944c03c30" providerId="LiveId" clId="{3744AD69-9651-4F98-8137-5A1AF6759F85}" dt="2024-10-16T16:26:13.088" v="346" actId="700"/>
          <ac:spMkLst>
            <pc:docMk/>
            <pc:sldMk cId="654073450" sldId="266"/>
            <ac:spMk id="2" creationId="{A30ACE28-7CAE-24DA-E011-498D8D2B7A82}"/>
          </ac:spMkLst>
        </pc:spChg>
        <pc:spChg chg="del mod ord">
          <ac:chgData name="Martina Lipovac" userId="05afa20944c03c30" providerId="LiveId" clId="{3744AD69-9651-4F98-8137-5A1AF6759F85}" dt="2024-10-16T16:26:13.088" v="346" actId="700"/>
          <ac:spMkLst>
            <pc:docMk/>
            <pc:sldMk cId="654073450" sldId="266"/>
            <ac:spMk id="3" creationId="{6D97392B-8B5B-4344-6C50-2695C85903A1}"/>
          </ac:spMkLst>
        </pc:spChg>
        <pc:spChg chg="add mod ord">
          <ac:chgData name="Martina Lipovac" userId="05afa20944c03c30" providerId="LiveId" clId="{3744AD69-9651-4F98-8137-5A1AF6759F85}" dt="2024-10-16T16:26:13.088" v="346" actId="700"/>
          <ac:spMkLst>
            <pc:docMk/>
            <pc:sldMk cId="654073450" sldId="266"/>
            <ac:spMk id="5" creationId="{52A0CF95-C104-1B6F-2B6C-8F039C0998BA}"/>
          </ac:spMkLst>
        </pc:spChg>
        <pc:spChg chg="add mod ord">
          <ac:chgData name="Martina Lipovac" userId="05afa20944c03c30" providerId="LiveId" clId="{3744AD69-9651-4F98-8137-5A1AF6759F85}" dt="2024-10-16T16:26:13.088" v="346" actId="700"/>
          <ac:spMkLst>
            <pc:docMk/>
            <pc:sldMk cId="654073450" sldId="266"/>
            <ac:spMk id="6" creationId="{7B5A2CA1-D163-147B-AF9E-8749100F67C0}"/>
          </ac:spMkLst>
        </pc:spChg>
        <pc:spChg chg="del mod ord">
          <ac:chgData name="Martina Lipovac" userId="05afa20944c03c30" providerId="LiveId" clId="{3744AD69-9651-4F98-8137-5A1AF6759F85}" dt="2024-10-16T16:26:13.088" v="346" actId="700"/>
          <ac:spMkLst>
            <pc:docMk/>
            <pc:sldMk cId="654073450" sldId="266"/>
            <ac:spMk id="7" creationId="{8FE35333-BC07-7AE9-2217-3428482D59DA}"/>
          </ac:spMkLst>
        </pc:spChg>
        <pc:spChg chg="add mod ord">
          <ac:chgData name="Martina Lipovac" userId="05afa20944c03c30" providerId="LiveId" clId="{3744AD69-9651-4F98-8137-5A1AF6759F85}" dt="2024-10-19T08:56:27.648" v="869" actId="27636"/>
          <ac:spMkLst>
            <pc:docMk/>
            <pc:sldMk cId="654073450" sldId="266"/>
            <ac:spMk id="9" creationId="{2ED81EBA-9124-AF7D-4ACF-2162A50E0AAD}"/>
          </ac:spMkLst>
        </pc:spChg>
      </pc:sldChg>
      <pc:sldChg chg="add del">
        <pc:chgData name="Martina Lipovac" userId="05afa20944c03c30" providerId="LiveId" clId="{3744AD69-9651-4F98-8137-5A1AF6759F85}" dt="2024-10-16T16:23:05.120" v="325" actId="2890"/>
        <pc:sldMkLst>
          <pc:docMk/>
          <pc:sldMk cId="2850055221" sldId="266"/>
        </pc:sldMkLst>
      </pc:sldChg>
      <pc:sldChg chg="addSp delSp modSp new del mod chgLayout">
        <pc:chgData name="Martina Lipovac" userId="05afa20944c03c30" providerId="LiveId" clId="{3744AD69-9651-4F98-8137-5A1AF6759F85}" dt="2024-10-16T16:41:17.113" v="493" actId="2696"/>
        <pc:sldMkLst>
          <pc:docMk/>
          <pc:sldMk cId="751140492" sldId="267"/>
        </pc:sldMkLst>
        <pc:spChg chg="del">
          <ac:chgData name="Martina Lipovac" userId="05afa20944c03c30" providerId="LiveId" clId="{3744AD69-9651-4F98-8137-5A1AF6759F85}" dt="2024-10-16T16:39:50.663" v="468" actId="700"/>
          <ac:spMkLst>
            <pc:docMk/>
            <pc:sldMk cId="751140492" sldId="267"/>
            <ac:spMk id="2" creationId="{641C6938-EE4E-ACDC-746F-95F3F3E529F5}"/>
          </ac:spMkLst>
        </pc:spChg>
        <pc:spChg chg="del">
          <ac:chgData name="Martina Lipovac" userId="05afa20944c03c30" providerId="LiveId" clId="{3744AD69-9651-4F98-8137-5A1AF6759F85}" dt="2024-10-16T16:39:50.663" v="468" actId="700"/>
          <ac:spMkLst>
            <pc:docMk/>
            <pc:sldMk cId="751140492" sldId="267"/>
            <ac:spMk id="3" creationId="{48195C41-CD88-FB3D-F33F-BD6DB5BDE77B}"/>
          </ac:spMkLst>
        </pc:spChg>
        <pc:spChg chg="del">
          <ac:chgData name="Martina Lipovac" userId="05afa20944c03c30" providerId="LiveId" clId="{3744AD69-9651-4F98-8137-5A1AF6759F85}" dt="2024-10-16T16:39:50.663" v="468" actId="700"/>
          <ac:spMkLst>
            <pc:docMk/>
            <pc:sldMk cId="751140492" sldId="267"/>
            <ac:spMk id="4" creationId="{CBFF270F-6CBF-821F-6326-B5532C0D2D13}"/>
          </ac:spMkLst>
        </pc:spChg>
        <pc:spChg chg="del">
          <ac:chgData name="Martina Lipovac" userId="05afa20944c03c30" providerId="LiveId" clId="{3744AD69-9651-4F98-8137-5A1AF6759F85}" dt="2024-10-16T16:39:50.663" v="468" actId="700"/>
          <ac:spMkLst>
            <pc:docMk/>
            <pc:sldMk cId="751140492" sldId="267"/>
            <ac:spMk id="5" creationId="{AD7F0E11-DCE5-C55B-82D1-C37A46BB6F38}"/>
          </ac:spMkLst>
        </pc:spChg>
        <pc:spChg chg="add mod ord">
          <ac:chgData name="Martina Lipovac" userId="05afa20944c03c30" providerId="LiveId" clId="{3744AD69-9651-4F98-8137-5A1AF6759F85}" dt="2024-10-16T16:39:50.663" v="468" actId="700"/>
          <ac:spMkLst>
            <pc:docMk/>
            <pc:sldMk cId="751140492" sldId="267"/>
            <ac:spMk id="6" creationId="{0E22D21F-3B10-6FBC-5CAD-4C34DFBB4C77}"/>
          </ac:spMkLst>
        </pc:spChg>
        <pc:spChg chg="add mod ord">
          <ac:chgData name="Martina Lipovac" userId="05afa20944c03c30" providerId="LiveId" clId="{3744AD69-9651-4F98-8137-5A1AF6759F85}" dt="2024-10-16T16:40:24.477" v="491" actId="20577"/>
          <ac:spMkLst>
            <pc:docMk/>
            <pc:sldMk cId="751140492" sldId="267"/>
            <ac:spMk id="7" creationId="{BFB2B230-C7CC-2C9D-E1D8-110D02D53E4E}"/>
          </ac:spMkLst>
        </pc:spChg>
        <pc:spChg chg="add mod ord">
          <ac:chgData name="Martina Lipovac" userId="05afa20944c03c30" providerId="LiveId" clId="{3744AD69-9651-4F98-8137-5A1AF6759F85}" dt="2024-10-16T16:39:50.663" v="468" actId="700"/>
          <ac:spMkLst>
            <pc:docMk/>
            <pc:sldMk cId="751140492" sldId="267"/>
            <ac:spMk id="8" creationId="{F2C1E520-11A5-65A4-F7F7-F14B22778A6F}"/>
          </ac:spMkLst>
        </pc:spChg>
        <pc:spChg chg="add mod ord">
          <ac:chgData name="Martina Lipovac" userId="05afa20944c03c30" providerId="LiveId" clId="{3744AD69-9651-4F98-8137-5A1AF6759F85}" dt="2024-10-16T16:39:50.663" v="468" actId="700"/>
          <ac:spMkLst>
            <pc:docMk/>
            <pc:sldMk cId="751140492" sldId="267"/>
            <ac:spMk id="9" creationId="{1D5473B4-D98E-0D9C-E973-8AF268798877}"/>
          </ac:spMkLst>
        </pc:spChg>
        <pc:picChg chg="add mod">
          <ac:chgData name="Martina Lipovac" userId="05afa20944c03c30" providerId="LiveId" clId="{3744AD69-9651-4F98-8137-5A1AF6759F85}" dt="2024-10-16T16:40:02.764" v="469"/>
          <ac:picMkLst>
            <pc:docMk/>
            <pc:sldMk cId="751140492" sldId="267"/>
            <ac:picMk id="10" creationId="{9AF6F54E-BEAD-ABF7-5FD1-82AE6FB15347}"/>
          </ac:picMkLst>
        </pc:picChg>
      </pc:sldChg>
      <pc:sldMasterChg chg="modSp mod addSldLayout modSldLayout sldLayoutOrd">
        <pc:chgData name="Martina Lipovac" userId="05afa20944c03c30" providerId="LiveId" clId="{3744AD69-9651-4F98-8137-5A1AF6759F85}" dt="2024-10-19T09:02:22.160" v="892" actId="1037"/>
        <pc:sldMasterMkLst>
          <pc:docMk/>
          <pc:sldMasterMk cId="2235878053" sldId="2147483648"/>
        </pc:sldMasterMkLst>
        <pc:spChg chg="mod">
          <ac:chgData name="Martina Lipovac" userId="05afa20944c03c30" providerId="LiveId" clId="{3744AD69-9651-4F98-8137-5A1AF6759F85}" dt="2024-10-16T16:01:41.879" v="184" actId="255"/>
          <ac:spMkLst>
            <pc:docMk/>
            <pc:sldMasterMk cId="2235878053" sldId="2147483648"/>
            <ac:spMk id="2" creationId="{94A86DFC-C9CC-46BA-EB2C-FFB659727DE2}"/>
          </ac:spMkLst>
        </pc:spChg>
        <pc:spChg chg="mod">
          <ac:chgData name="Martina Lipovac" userId="05afa20944c03c30" providerId="LiveId" clId="{3744AD69-9651-4F98-8137-5A1AF6759F85}" dt="2024-10-16T16:37:42.789" v="464" actId="2710"/>
          <ac:spMkLst>
            <pc:docMk/>
            <pc:sldMasterMk cId="2235878053" sldId="2147483648"/>
            <ac:spMk id="3" creationId="{85A079C8-2905-5C5C-84DF-9DB1BA4A8E38}"/>
          </ac:spMkLst>
        </pc:spChg>
        <pc:picChg chg="mod">
          <ac:chgData name="Martina Lipovac" userId="05afa20944c03c30" providerId="LiveId" clId="{3744AD69-9651-4F98-8137-5A1AF6759F85}" dt="2024-10-16T15:57:44.790" v="171" actId="207"/>
          <ac:picMkLst>
            <pc:docMk/>
            <pc:sldMasterMk cId="2235878053" sldId="2147483648"/>
            <ac:picMk id="7" creationId="{C76E1084-C02E-1D72-C437-2AAA35E8DC8A}"/>
          </ac:picMkLst>
        </pc:picChg>
        <pc:sldLayoutChg chg="addSp delSp modSp mod">
          <pc:chgData name="Martina Lipovac" userId="05afa20944c03c30" providerId="LiveId" clId="{3744AD69-9651-4F98-8137-5A1AF6759F85}" dt="2024-10-19T09:02:22.160" v="892" actId="1037"/>
          <pc:sldLayoutMkLst>
            <pc:docMk/>
            <pc:sldMasterMk cId="2235878053" sldId="2147483648"/>
            <pc:sldLayoutMk cId="251414822" sldId="2147483649"/>
          </pc:sldLayoutMkLst>
          <pc:spChg chg="mod">
            <ac:chgData name="Martina Lipovac" userId="05afa20944c03c30" providerId="LiveId" clId="{3744AD69-9651-4F98-8137-5A1AF6759F85}" dt="2024-10-19T08:54:19.811" v="849" actId="14100"/>
            <ac:spMkLst>
              <pc:docMk/>
              <pc:sldMasterMk cId="2235878053" sldId="2147483648"/>
              <pc:sldLayoutMk cId="251414822" sldId="2147483649"/>
              <ac:spMk id="2" creationId="{B73E8E7B-57FA-6CF9-3785-45E18913B118}"/>
            </ac:spMkLst>
          </pc:spChg>
          <pc:spChg chg="mod">
            <ac:chgData name="Martina Lipovac" userId="05afa20944c03c30" providerId="LiveId" clId="{3744AD69-9651-4F98-8137-5A1AF6759F85}" dt="2024-10-19T08:54:25.699" v="851" actId="14100"/>
            <ac:spMkLst>
              <pc:docMk/>
              <pc:sldMasterMk cId="2235878053" sldId="2147483648"/>
              <pc:sldLayoutMk cId="251414822" sldId="2147483649"/>
              <ac:spMk id="3" creationId="{E0E13F23-7D8C-8DFB-B13B-0A080E913002}"/>
            </ac:spMkLst>
          </pc:spChg>
          <pc:spChg chg="del">
            <ac:chgData name="Martina Lipovac" userId="05afa20944c03c30" providerId="LiveId" clId="{3744AD69-9651-4F98-8137-5A1AF6759F85}" dt="2024-10-16T16:42:37.437" v="495" actId="478"/>
            <ac:spMkLst>
              <pc:docMk/>
              <pc:sldMasterMk cId="2235878053" sldId="2147483648"/>
              <pc:sldLayoutMk cId="251414822" sldId="2147483649"/>
              <ac:spMk id="10" creationId="{825E9EB6-0F93-D7E0-7C45-A344803797C2}"/>
            </ac:spMkLst>
          </pc:spChg>
          <pc:picChg chg="add mod">
            <ac:chgData name="Martina Lipovac" userId="05afa20944c03c30" providerId="LiveId" clId="{3744AD69-9651-4F98-8137-5A1AF6759F85}" dt="2024-10-16T16:43:07.579" v="501" actId="207"/>
            <ac:picMkLst>
              <pc:docMk/>
              <pc:sldMasterMk cId="2235878053" sldId="2147483648"/>
              <pc:sldLayoutMk cId="251414822" sldId="2147483649"/>
              <ac:picMk id="4" creationId="{30EA2F97-54B0-E6C2-4335-5349087D993E}"/>
            </ac:picMkLst>
          </pc:picChg>
          <pc:picChg chg="del">
            <ac:chgData name="Martina Lipovac" userId="05afa20944c03c30" providerId="LiveId" clId="{3744AD69-9651-4F98-8137-5A1AF6759F85}" dt="2024-10-16T16:42:35.232" v="494" actId="478"/>
            <ac:picMkLst>
              <pc:docMk/>
              <pc:sldMasterMk cId="2235878053" sldId="2147483648"/>
              <pc:sldLayoutMk cId="251414822" sldId="2147483649"/>
              <ac:picMk id="13" creationId="{802A6F3F-C341-9DAF-9244-D197A12C546A}"/>
            </ac:picMkLst>
          </pc:picChg>
          <pc:picChg chg="mod">
            <ac:chgData name="Martina Lipovac" userId="05afa20944c03c30" providerId="LiveId" clId="{3744AD69-9651-4F98-8137-5A1AF6759F85}" dt="2024-10-19T09:02:22.160" v="892" actId="1037"/>
            <ac:picMkLst>
              <pc:docMk/>
              <pc:sldMasterMk cId="2235878053" sldId="2147483648"/>
              <pc:sldLayoutMk cId="251414822" sldId="2147483649"/>
              <ac:picMk id="14" creationId="{8F3659D1-7FCC-3FDC-7823-64158152D3D0}"/>
            </ac:picMkLst>
          </pc:picChg>
        </pc:sldLayoutChg>
        <pc:sldLayoutChg chg="modSp mod">
          <pc:chgData name="Martina Lipovac" userId="05afa20944c03c30" providerId="LiveId" clId="{3744AD69-9651-4F98-8137-5A1AF6759F85}" dt="2024-10-16T16:27:51.186" v="350" actId="14100"/>
          <pc:sldLayoutMkLst>
            <pc:docMk/>
            <pc:sldMasterMk cId="2235878053" sldId="2147483648"/>
            <pc:sldLayoutMk cId="1084842252" sldId="2147483650"/>
          </pc:sldLayoutMkLst>
          <pc:spChg chg="mod">
            <ac:chgData name="Martina Lipovac" userId="05afa20944c03c30" providerId="LiveId" clId="{3744AD69-9651-4F98-8137-5A1AF6759F85}" dt="2024-10-16T16:27:51.186" v="350" actId="14100"/>
            <ac:spMkLst>
              <pc:docMk/>
              <pc:sldMasterMk cId="2235878053" sldId="2147483648"/>
              <pc:sldLayoutMk cId="1084842252" sldId="2147483650"/>
              <ac:spMk id="3" creationId="{E4139EAD-0A63-3314-AD2D-F3CF98247631}"/>
            </ac:spMkLst>
          </pc:spChg>
          <pc:picChg chg="mod">
            <ac:chgData name="Martina Lipovac" userId="05afa20944c03c30" providerId="LiveId" clId="{3744AD69-9651-4F98-8137-5A1AF6759F85}" dt="2024-10-16T16:27:16.837" v="348" actId="1076"/>
            <ac:picMkLst>
              <pc:docMk/>
              <pc:sldMasterMk cId="2235878053" sldId="2147483648"/>
              <pc:sldLayoutMk cId="1084842252" sldId="2147483650"/>
              <ac:picMk id="7" creationId="{C9074AB8-9614-BF13-4867-D6B227207292}"/>
            </ac:picMkLst>
          </pc:picChg>
        </pc:sldLayoutChg>
        <pc:sldLayoutChg chg="addSp delSp modSp mod ord">
          <pc:chgData name="Martina Lipovac" userId="05afa20944c03c30" providerId="LiveId" clId="{3744AD69-9651-4F98-8137-5A1AF6759F85}" dt="2024-10-19T08:54:45.697" v="856" actId="1035"/>
          <pc:sldLayoutMkLst>
            <pc:docMk/>
            <pc:sldMasterMk cId="2235878053" sldId="2147483648"/>
            <pc:sldLayoutMk cId="2796130997" sldId="2147483651"/>
          </pc:sldLayoutMkLst>
          <pc:spChg chg="mod">
            <ac:chgData name="Martina Lipovac" userId="05afa20944c03c30" providerId="LiveId" clId="{3744AD69-9651-4F98-8137-5A1AF6759F85}" dt="2024-10-19T08:54:45.697" v="856" actId="1035"/>
            <ac:spMkLst>
              <pc:docMk/>
              <pc:sldMasterMk cId="2235878053" sldId="2147483648"/>
              <pc:sldLayoutMk cId="2796130997" sldId="2147483651"/>
              <ac:spMk id="2" creationId="{3455F776-B63E-47F9-12D0-C1B644728664}"/>
            </ac:spMkLst>
          </pc:spChg>
          <pc:spChg chg="del mod">
            <ac:chgData name="Martina Lipovac" userId="05afa20944c03c30" providerId="LiveId" clId="{3744AD69-9651-4F98-8137-5A1AF6759F85}" dt="2024-10-16T16:29:36.863" v="361" actId="478"/>
            <ac:spMkLst>
              <pc:docMk/>
              <pc:sldMasterMk cId="2235878053" sldId="2147483648"/>
              <pc:sldLayoutMk cId="2796130997" sldId="2147483651"/>
              <ac:spMk id="3" creationId="{C6481104-B4C1-F516-B1FD-73A5AD06504E}"/>
            </ac:spMkLst>
          </pc:spChg>
          <pc:spChg chg="add mod">
            <ac:chgData name="Martina Lipovac" userId="05afa20944c03c30" providerId="LiveId" clId="{3744AD69-9651-4F98-8137-5A1AF6759F85}" dt="2024-10-19T08:53:39.514" v="843" actId="255"/>
            <ac:spMkLst>
              <pc:docMk/>
              <pc:sldMasterMk cId="2235878053" sldId="2147483648"/>
              <pc:sldLayoutMk cId="2796130997" sldId="2147483651"/>
              <ac:spMk id="4" creationId="{9B50ABE1-E807-3147-190D-201716EE2A9F}"/>
            </ac:spMkLst>
          </pc:spChg>
        </pc:sldLayoutChg>
        <pc:sldLayoutChg chg="addSp modSp">
          <pc:chgData name="Martina Lipovac" userId="05afa20944c03c30" providerId="LiveId" clId="{3744AD69-9651-4F98-8137-5A1AF6759F85}" dt="2024-10-16T16:09:40.630" v="248"/>
          <pc:sldLayoutMkLst>
            <pc:docMk/>
            <pc:sldMasterMk cId="2235878053" sldId="2147483648"/>
            <pc:sldLayoutMk cId="946460481" sldId="2147483652"/>
          </pc:sldLayoutMkLst>
          <pc:picChg chg="add mod">
            <ac:chgData name="Martina Lipovac" userId="05afa20944c03c30" providerId="LiveId" clId="{3744AD69-9651-4F98-8137-5A1AF6759F85}" dt="2024-10-16T16:09:40.630" v="248"/>
            <ac:picMkLst>
              <pc:docMk/>
              <pc:sldMasterMk cId="2235878053" sldId="2147483648"/>
              <pc:sldLayoutMk cId="946460481" sldId="2147483652"/>
              <ac:picMk id="5" creationId="{A75AC130-3E91-627C-D37D-1B61F504C0BD}"/>
            </ac:picMkLst>
          </pc:picChg>
        </pc:sldLayoutChg>
        <pc:sldLayoutChg chg="addSp modSp mod">
          <pc:chgData name="Martina Lipovac" userId="05afa20944c03c30" providerId="LiveId" clId="{3744AD69-9651-4F98-8137-5A1AF6759F85}" dt="2024-10-16T16:33:48.583" v="440" actId="14100"/>
          <pc:sldLayoutMkLst>
            <pc:docMk/>
            <pc:sldMasterMk cId="2235878053" sldId="2147483648"/>
            <pc:sldLayoutMk cId="393622172" sldId="2147483653"/>
          </pc:sldLayoutMkLst>
          <pc:spChg chg="mod">
            <ac:chgData name="Martina Lipovac" userId="05afa20944c03c30" providerId="LiveId" clId="{3744AD69-9651-4F98-8137-5A1AF6759F85}" dt="2024-10-16T16:32:44.456" v="410" actId="255"/>
            <ac:spMkLst>
              <pc:docMk/>
              <pc:sldMasterMk cId="2235878053" sldId="2147483648"/>
              <pc:sldLayoutMk cId="393622172" sldId="2147483653"/>
              <ac:spMk id="3" creationId="{88F1A0ED-AD74-A25F-BC33-1B9E0F6F5D92}"/>
            </ac:spMkLst>
          </pc:spChg>
          <pc:spChg chg="mod">
            <ac:chgData name="Martina Lipovac" userId="05afa20944c03c30" providerId="LiveId" clId="{3744AD69-9651-4F98-8137-5A1AF6759F85}" dt="2024-10-16T16:33:48.583" v="440" actId="14100"/>
            <ac:spMkLst>
              <pc:docMk/>
              <pc:sldMasterMk cId="2235878053" sldId="2147483648"/>
              <pc:sldLayoutMk cId="393622172" sldId="2147483653"/>
              <ac:spMk id="4" creationId="{90DC1758-618F-3758-A606-40B169BCA518}"/>
            </ac:spMkLst>
          </pc:spChg>
          <pc:spChg chg="mod">
            <ac:chgData name="Martina Lipovac" userId="05afa20944c03c30" providerId="LiveId" clId="{3744AD69-9651-4F98-8137-5A1AF6759F85}" dt="2024-10-16T16:32:50.918" v="411" actId="255"/>
            <ac:spMkLst>
              <pc:docMk/>
              <pc:sldMasterMk cId="2235878053" sldId="2147483648"/>
              <pc:sldLayoutMk cId="393622172" sldId="2147483653"/>
              <ac:spMk id="5" creationId="{D768085C-F979-4AF5-BFA9-A6E18E20B26C}"/>
            </ac:spMkLst>
          </pc:spChg>
          <pc:spChg chg="mod">
            <ac:chgData name="Martina Lipovac" userId="05afa20944c03c30" providerId="LiveId" clId="{3744AD69-9651-4F98-8137-5A1AF6759F85}" dt="2024-10-16T16:33:48.583" v="440" actId="14100"/>
            <ac:spMkLst>
              <pc:docMk/>
              <pc:sldMasterMk cId="2235878053" sldId="2147483648"/>
              <pc:sldLayoutMk cId="393622172" sldId="2147483653"/>
              <ac:spMk id="6" creationId="{CC5E963E-8196-3335-8093-6DDE17632885}"/>
            </ac:spMkLst>
          </pc:spChg>
          <pc:picChg chg="add mod">
            <ac:chgData name="Martina Lipovac" userId="05afa20944c03c30" providerId="LiveId" clId="{3744AD69-9651-4F98-8137-5A1AF6759F85}" dt="2024-10-16T16:09:34.968" v="247"/>
            <ac:picMkLst>
              <pc:docMk/>
              <pc:sldMasterMk cId="2235878053" sldId="2147483648"/>
              <pc:sldLayoutMk cId="393622172" sldId="2147483653"/>
              <ac:picMk id="7" creationId="{11E47C2F-7A3C-B862-8ADE-B09E6F409E95}"/>
            </ac:picMkLst>
          </pc:picChg>
        </pc:sldLayoutChg>
        <pc:sldLayoutChg chg="modSp mod">
          <pc:chgData name="Martina Lipovac" userId="05afa20944c03c30" providerId="LiveId" clId="{3744AD69-9651-4F98-8137-5A1AF6759F85}" dt="2024-10-16T15:46:36.813" v="133" actId="1076"/>
          <pc:sldLayoutMkLst>
            <pc:docMk/>
            <pc:sldMasterMk cId="2235878053" sldId="2147483648"/>
            <pc:sldLayoutMk cId="2155247630" sldId="2147483654"/>
          </pc:sldLayoutMkLst>
          <pc:spChg chg="mod">
            <ac:chgData name="Martina Lipovac" userId="05afa20944c03c30" providerId="LiveId" clId="{3744AD69-9651-4F98-8137-5A1AF6759F85}" dt="2024-10-16T15:46:28.095" v="132" actId="255"/>
            <ac:spMkLst>
              <pc:docMk/>
              <pc:sldMasterMk cId="2235878053" sldId="2147483648"/>
              <pc:sldLayoutMk cId="2155247630" sldId="2147483654"/>
              <ac:spMk id="2" creationId="{AD09885E-1413-EB3C-C702-2A02CB8A8EC6}"/>
            </ac:spMkLst>
          </pc:spChg>
          <pc:picChg chg="mod">
            <ac:chgData name="Martina Lipovac" userId="05afa20944c03c30" providerId="LiveId" clId="{3744AD69-9651-4F98-8137-5A1AF6759F85}" dt="2024-10-16T15:46:36.813" v="133" actId="1076"/>
            <ac:picMkLst>
              <pc:docMk/>
              <pc:sldMasterMk cId="2235878053" sldId="2147483648"/>
              <pc:sldLayoutMk cId="2155247630" sldId="2147483654"/>
              <ac:picMk id="12" creationId="{2424291A-46F9-1EF2-5184-FC530239CB6E}"/>
            </ac:picMkLst>
          </pc:picChg>
          <pc:picChg chg="mod">
            <ac:chgData name="Martina Lipovac" userId="05afa20944c03c30" providerId="LiveId" clId="{3744AD69-9651-4F98-8137-5A1AF6759F85}" dt="2024-10-16T15:46:36.813" v="133" actId="1076"/>
            <ac:picMkLst>
              <pc:docMk/>
              <pc:sldMasterMk cId="2235878053" sldId="2147483648"/>
              <pc:sldLayoutMk cId="2155247630" sldId="2147483654"/>
              <ac:picMk id="18" creationId="{989EFEFD-A09E-06A0-75AF-237C2CEB774B}"/>
            </ac:picMkLst>
          </pc:picChg>
        </pc:sldLayoutChg>
        <pc:sldLayoutChg chg="addSp delSp modSp mod">
          <pc:chgData name="Martina Lipovac" userId="05afa20944c03c30" providerId="LiveId" clId="{3744AD69-9651-4F98-8137-5A1AF6759F85}" dt="2024-10-19T08:56:39.657" v="871" actId="2711"/>
          <pc:sldLayoutMkLst>
            <pc:docMk/>
            <pc:sldMasterMk cId="2235878053" sldId="2147483648"/>
            <pc:sldLayoutMk cId="755727949" sldId="2147483655"/>
          </pc:sldLayoutMkLst>
          <pc:spChg chg="add mod">
            <ac:chgData name="Martina Lipovac" userId="05afa20944c03c30" providerId="LiveId" clId="{3744AD69-9651-4F98-8137-5A1AF6759F85}" dt="2024-10-16T15:54:33.946" v="161"/>
            <ac:spMkLst>
              <pc:docMk/>
              <pc:sldMasterMk cId="2235878053" sldId="2147483648"/>
              <pc:sldLayoutMk cId="755727949" sldId="2147483655"/>
              <ac:spMk id="4" creationId="{C6D8F774-C3A7-F516-BD6D-836BCE93C955}"/>
            </ac:spMkLst>
          </pc:spChg>
          <pc:spChg chg="add mod">
            <ac:chgData name="Martina Lipovac" userId="05afa20944c03c30" providerId="LiveId" clId="{3744AD69-9651-4F98-8137-5A1AF6759F85}" dt="2024-10-19T08:56:35.922" v="870" actId="2711"/>
            <ac:spMkLst>
              <pc:docMk/>
              <pc:sldMasterMk cId="2235878053" sldId="2147483648"/>
              <pc:sldLayoutMk cId="755727949" sldId="2147483655"/>
              <ac:spMk id="9" creationId="{EB65018B-8F09-5BAB-3C9D-53564D3A524A}"/>
            </ac:spMkLst>
          </pc:spChg>
          <pc:spChg chg="add mod">
            <ac:chgData name="Martina Lipovac" userId="05afa20944c03c30" providerId="LiveId" clId="{3744AD69-9651-4F98-8137-5A1AF6759F85}" dt="2024-10-19T08:56:39.657" v="871" actId="2711"/>
            <ac:spMkLst>
              <pc:docMk/>
              <pc:sldMasterMk cId="2235878053" sldId="2147483648"/>
              <pc:sldLayoutMk cId="755727949" sldId="2147483655"/>
              <ac:spMk id="10" creationId="{045FAA28-BCB1-C39E-10BD-965DBB10956E}"/>
            </ac:spMkLst>
          </pc:spChg>
          <pc:picChg chg="add del mod modCrop">
            <ac:chgData name="Martina Lipovac" userId="05afa20944c03c30" providerId="LiveId" clId="{3744AD69-9651-4F98-8137-5A1AF6759F85}" dt="2024-10-16T15:53:49.072" v="155" actId="478"/>
            <ac:picMkLst>
              <pc:docMk/>
              <pc:sldMasterMk cId="2235878053" sldId="2147483648"/>
              <pc:sldLayoutMk cId="755727949" sldId="2147483655"/>
              <ac:picMk id="2" creationId="{F04C3743-54B6-32E3-F74D-6099A5836407}"/>
            </ac:picMkLst>
          </pc:picChg>
          <pc:picChg chg="add mod modCrop">
            <ac:chgData name="Martina Lipovac" userId="05afa20944c03c30" providerId="LiveId" clId="{3744AD69-9651-4F98-8137-5A1AF6759F85}" dt="2024-10-16T16:00:35.133" v="180" actId="1076"/>
            <ac:picMkLst>
              <pc:docMk/>
              <pc:sldMasterMk cId="2235878053" sldId="2147483648"/>
              <pc:sldLayoutMk cId="755727949" sldId="2147483655"/>
              <ac:picMk id="3" creationId="{B1CE209C-3441-618F-4B15-89737D36773F}"/>
            </ac:picMkLst>
          </pc:picChg>
          <pc:picChg chg="add del mod">
            <ac:chgData name="Martina Lipovac" userId="05afa20944c03c30" providerId="LiveId" clId="{3744AD69-9651-4F98-8137-5A1AF6759F85}" dt="2024-10-16T16:00:43.530" v="181" actId="478"/>
            <ac:picMkLst>
              <pc:docMk/>
              <pc:sldMasterMk cId="2235878053" sldId="2147483648"/>
              <pc:sldLayoutMk cId="755727949" sldId="2147483655"/>
              <ac:picMk id="6" creationId="{5989E0DA-011E-5377-611D-C8A8917BD76A}"/>
            </ac:picMkLst>
          </pc:picChg>
          <pc:picChg chg="add mod">
            <ac:chgData name="Martina Lipovac" userId="05afa20944c03c30" providerId="LiveId" clId="{3744AD69-9651-4F98-8137-5A1AF6759F85}" dt="2024-10-16T16:06:59.598" v="231" actId="1076"/>
            <ac:picMkLst>
              <pc:docMk/>
              <pc:sldMasterMk cId="2235878053" sldId="2147483648"/>
              <pc:sldLayoutMk cId="755727949" sldId="2147483655"/>
              <ac:picMk id="8" creationId="{AA4D894C-537F-538C-0A0D-F2268DBF5C6C}"/>
            </ac:picMkLst>
          </pc:picChg>
        </pc:sldLayoutChg>
        <pc:sldLayoutChg chg="modSp mod">
          <pc:chgData name="Martina Lipovac" userId="05afa20944c03c30" providerId="LiveId" clId="{3744AD69-9651-4F98-8137-5A1AF6759F85}" dt="2024-10-19T08:57:03.905" v="872" actId="2711"/>
          <pc:sldLayoutMkLst>
            <pc:docMk/>
            <pc:sldMasterMk cId="2235878053" sldId="2147483648"/>
            <pc:sldLayoutMk cId="453228913" sldId="2147483656"/>
          </pc:sldLayoutMkLst>
          <pc:spChg chg="mod">
            <ac:chgData name="Martina Lipovac" userId="05afa20944c03c30" providerId="LiveId" clId="{3744AD69-9651-4F98-8137-5A1AF6759F85}" dt="2024-10-16T16:07:08.538" v="232" actId="255"/>
            <ac:spMkLst>
              <pc:docMk/>
              <pc:sldMasterMk cId="2235878053" sldId="2147483648"/>
              <pc:sldLayoutMk cId="453228913" sldId="2147483656"/>
              <ac:spMk id="2" creationId="{18E5D132-C766-804B-9D73-6DADF33D0B44}"/>
            </ac:spMkLst>
          </pc:spChg>
          <pc:spChg chg="mod">
            <ac:chgData name="Martina Lipovac" userId="05afa20944c03c30" providerId="LiveId" clId="{3744AD69-9651-4F98-8137-5A1AF6759F85}" dt="2024-10-16T16:07:19.497" v="234" actId="14100"/>
            <ac:spMkLst>
              <pc:docMk/>
              <pc:sldMasterMk cId="2235878053" sldId="2147483648"/>
              <pc:sldLayoutMk cId="453228913" sldId="2147483656"/>
              <ac:spMk id="3" creationId="{881AD55B-D123-6761-759B-1A3780844DAB}"/>
            </ac:spMkLst>
          </pc:spChg>
          <pc:spChg chg="mod">
            <ac:chgData name="Martina Lipovac" userId="05afa20944c03c30" providerId="LiveId" clId="{3744AD69-9651-4F98-8137-5A1AF6759F85}" dt="2024-10-19T08:57:03.905" v="872" actId="2711"/>
            <ac:spMkLst>
              <pc:docMk/>
              <pc:sldMasterMk cId="2235878053" sldId="2147483648"/>
              <pc:sldLayoutMk cId="453228913" sldId="2147483656"/>
              <ac:spMk id="4" creationId="{00F10844-75E2-C51B-EFDA-2286F70D1BDB}"/>
            </ac:spMkLst>
          </pc:spChg>
        </pc:sldLayoutChg>
        <pc:sldLayoutChg chg="modSp mod">
          <pc:chgData name="Martina Lipovac" userId="05afa20944c03c30" providerId="LiveId" clId="{3744AD69-9651-4F98-8137-5A1AF6759F85}" dt="2024-10-16T16:06:26.335" v="227" actId="14100"/>
          <pc:sldLayoutMkLst>
            <pc:docMk/>
            <pc:sldMasterMk cId="2235878053" sldId="2147483648"/>
            <pc:sldLayoutMk cId="3973889010" sldId="2147483657"/>
          </pc:sldLayoutMkLst>
          <pc:spChg chg="mod">
            <ac:chgData name="Martina Lipovac" userId="05afa20944c03c30" providerId="LiveId" clId="{3744AD69-9651-4F98-8137-5A1AF6759F85}" dt="2024-10-16T16:06:26.335" v="227" actId="14100"/>
            <ac:spMkLst>
              <pc:docMk/>
              <pc:sldMasterMk cId="2235878053" sldId="2147483648"/>
              <pc:sldLayoutMk cId="3973889010" sldId="2147483657"/>
              <ac:spMk id="4" creationId="{C10908BC-9CA5-8F3E-98A5-BC1140D498AA}"/>
            </ac:spMkLst>
          </pc:spChg>
        </pc:sldLayoutChg>
        <pc:sldLayoutChg chg="addSp delSp modSp mod ord">
          <pc:chgData name="Martina Lipovac" userId="05afa20944c03c30" providerId="LiveId" clId="{3744AD69-9651-4F98-8137-5A1AF6759F85}" dt="2024-10-19T08:55:21.504" v="859" actId="2711"/>
          <pc:sldLayoutMkLst>
            <pc:docMk/>
            <pc:sldMasterMk cId="2235878053" sldId="2147483648"/>
            <pc:sldLayoutMk cId="2666218615" sldId="2147483660"/>
          </pc:sldLayoutMkLst>
          <pc:spChg chg="add mod">
            <ac:chgData name="Martina Lipovac" userId="05afa20944c03c30" providerId="LiveId" clId="{3744AD69-9651-4F98-8137-5A1AF6759F85}" dt="2024-10-19T08:55:17.762" v="858" actId="2711"/>
            <ac:spMkLst>
              <pc:docMk/>
              <pc:sldMasterMk cId="2235878053" sldId="2147483648"/>
              <pc:sldLayoutMk cId="2666218615" sldId="2147483660"/>
              <ac:spMk id="6" creationId="{E54A0623-4861-CB41-5D03-06C492490532}"/>
            </ac:spMkLst>
          </pc:spChg>
          <pc:spChg chg="add mod">
            <ac:chgData name="Martina Lipovac" userId="05afa20944c03c30" providerId="LiveId" clId="{3744AD69-9651-4F98-8137-5A1AF6759F85}" dt="2024-10-19T08:55:21.504" v="859" actId="2711"/>
            <ac:spMkLst>
              <pc:docMk/>
              <pc:sldMasterMk cId="2235878053" sldId="2147483648"/>
              <pc:sldLayoutMk cId="2666218615" sldId="2147483660"/>
              <ac:spMk id="7" creationId="{00AC7762-2CD0-A2DC-5D64-13347906315D}"/>
            </ac:spMkLst>
          </pc:spChg>
          <pc:picChg chg="add del mod">
            <ac:chgData name="Martina Lipovac" userId="05afa20944c03c30" providerId="LiveId" clId="{3744AD69-9651-4F98-8137-5A1AF6759F85}" dt="2024-10-16T15:51:59.857" v="149" actId="478"/>
            <ac:picMkLst>
              <pc:docMk/>
              <pc:sldMasterMk cId="2235878053" sldId="2147483648"/>
              <pc:sldLayoutMk cId="2666218615" sldId="2147483660"/>
              <ac:picMk id="4" creationId="{800D0AED-4E25-5C14-618B-26280A33BAEE}"/>
            </ac:picMkLst>
          </pc:picChg>
          <pc:picChg chg="add mod">
            <ac:chgData name="Martina Lipovac" userId="05afa20944c03c30" providerId="LiveId" clId="{3744AD69-9651-4F98-8137-5A1AF6759F85}" dt="2024-10-16T16:09:46.409" v="249"/>
            <ac:picMkLst>
              <pc:docMk/>
              <pc:sldMasterMk cId="2235878053" sldId="2147483648"/>
              <pc:sldLayoutMk cId="2666218615" sldId="2147483660"/>
              <ac:picMk id="5" creationId="{EF96CB24-999F-240D-AEF1-A4D5CA0F0700}"/>
            </ac:picMkLst>
          </pc:picChg>
        </pc:sldLayoutChg>
        <pc:sldLayoutChg chg="addSp modSp mod">
          <pc:chgData name="Martina Lipovac" userId="05afa20944c03c30" providerId="LiveId" clId="{3744AD69-9651-4F98-8137-5A1AF6759F85}" dt="2024-10-19T08:57:10.423" v="873" actId="2711"/>
          <pc:sldLayoutMkLst>
            <pc:docMk/>
            <pc:sldMasterMk cId="2235878053" sldId="2147483648"/>
            <pc:sldLayoutMk cId="3894331173" sldId="2147483661"/>
          </pc:sldLayoutMkLst>
          <pc:spChg chg="add mod">
            <ac:chgData name="Martina Lipovac" userId="05afa20944c03c30" providerId="LiveId" clId="{3744AD69-9651-4F98-8137-5A1AF6759F85}" dt="2024-10-19T08:57:10.423" v="873" actId="2711"/>
            <ac:spMkLst>
              <pc:docMk/>
              <pc:sldMasterMk cId="2235878053" sldId="2147483648"/>
              <pc:sldLayoutMk cId="3894331173" sldId="2147483661"/>
              <ac:spMk id="9" creationId="{24C1C170-0136-BEA4-BBFC-484A70BD7E39}"/>
            </ac:spMkLst>
          </pc:spChg>
          <pc:picChg chg="add mod">
            <ac:chgData name="Martina Lipovac" userId="05afa20944c03c30" providerId="LiveId" clId="{3744AD69-9651-4F98-8137-5A1AF6759F85}" dt="2024-10-16T16:06:07.381" v="224" actId="1076"/>
            <ac:picMkLst>
              <pc:docMk/>
              <pc:sldMasterMk cId="2235878053" sldId="2147483648"/>
              <pc:sldLayoutMk cId="3894331173" sldId="2147483661"/>
              <ac:picMk id="4" creationId="{6AD9A8E3-5DBC-7937-27BA-1618CA030692}"/>
            </ac:picMkLst>
          </pc:picChg>
          <pc:picChg chg="add mod ord">
            <ac:chgData name="Martina Lipovac" userId="05afa20944c03c30" providerId="LiveId" clId="{3744AD69-9651-4F98-8137-5A1AF6759F85}" dt="2024-10-16T16:09:21.503" v="245" actId="1076"/>
            <ac:picMkLst>
              <pc:docMk/>
              <pc:sldMasterMk cId="2235878053" sldId="2147483648"/>
              <pc:sldLayoutMk cId="3894331173" sldId="2147483661"/>
              <ac:picMk id="5" creationId="{3B78120B-F57D-EF86-6476-FBD7FE7134FC}"/>
            </ac:picMkLst>
          </pc:picChg>
          <pc:picChg chg="add mod">
            <ac:chgData name="Martina Lipovac" userId="05afa20944c03c30" providerId="LiveId" clId="{3744AD69-9651-4F98-8137-5A1AF6759F85}" dt="2024-10-16T16:09:23.372" v="246" actId="1076"/>
            <ac:picMkLst>
              <pc:docMk/>
              <pc:sldMasterMk cId="2235878053" sldId="2147483648"/>
              <pc:sldLayoutMk cId="3894331173" sldId="2147483661"/>
              <ac:picMk id="6" creationId="{01B04595-BB34-36AB-1828-0017F39ECF16}"/>
            </ac:picMkLst>
          </pc:picChg>
          <pc:picChg chg="add mod">
            <ac:chgData name="Martina Lipovac" userId="05afa20944c03c30" providerId="LiveId" clId="{3744AD69-9651-4F98-8137-5A1AF6759F85}" dt="2024-10-16T16:06:09.181" v="225" actId="1076"/>
            <ac:picMkLst>
              <pc:docMk/>
              <pc:sldMasterMk cId="2235878053" sldId="2147483648"/>
              <pc:sldLayoutMk cId="3894331173" sldId="2147483661"/>
              <ac:picMk id="7" creationId="{CAA5A174-C2DE-48E6-86F9-2E8039B7F45D}"/>
            </ac:picMkLst>
          </pc:picChg>
          <pc:picChg chg="add mod">
            <ac:chgData name="Martina Lipovac" userId="05afa20944c03c30" providerId="LiveId" clId="{3744AD69-9651-4F98-8137-5A1AF6759F85}" dt="2024-10-16T16:09:19.922" v="244" actId="1076"/>
            <ac:picMkLst>
              <pc:docMk/>
              <pc:sldMasterMk cId="2235878053" sldId="2147483648"/>
              <pc:sldLayoutMk cId="3894331173" sldId="2147483661"/>
              <ac:picMk id="8" creationId="{C7D86100-B51D-F3BD-6D72-94179DFFCC60}"/>
            </ac:picMkLst>
          </pc:picChg>
        </pc:sldLayoutChg>
        <pc:sldLayoutChg chg="addSp delSp modSp add mod ord modTransition">
          <pc:chgData name="Martina Lipovac" userId="05afa20944c03c30" providerId="LiveId" clId="{3744AD69-9651-4F98-8137-5A1AF6759F85}" dt="2024-10-19T08:55:27.580" v="860" actId="2711"/>
          <pc:sldLayoutMkLst>
            <pc:docMk/>
            <pc:sldMasterMk cId="2235878053" sldId="2147483648"/>
            <pc:sldLayoutMk cId="282131607" sldId="2147483662"/>
          </pc:sldLayoutMkLst>
          <pc:spChg chg="add mod">
            <ac:chgData name="Martina Lipovac" userId="05afa20944c03c30" providerId="LiveId" clId="{3744AD69-9651-4F98-8137-5A1AF6759F85}" dt="2024-10-19T08:55:27.580" v="860" actId="2711"/>
            <ac:spMkLst>
              <pc:docMk/>
              <pc:sldMasterMk cId="2235878053" sldId="2147483648"/>
              <pc:sldLayoutMk cId="282131607" sldId="2147483662"/>
              <ac:spMk id="4" creationId="{2E05DFBB-9A78-9DA6-1D97-9B33D4371A1D}"/>
            </ac:spMkLst>
          </pc:spChg>
          <pc:spChg chg="add mod">
            <ac:chgData name="Martina Lipovac" userId="05afa20944c03c30" providerId="LiveId" clId="{3744AD69-9651-4F98-8137-5A1AF6759F85}" dt="2024-10-16T16:31:45.332" v="408"/>
            <ac:spMkLst>
              <pc:docMk/>
              <pc:sldMasterMk cId="2235878053" sldId="2147483648"/>
              <pc:sldLayoutMk cId="282131607" sldId="2147483662"/>
              <ac:spMk id="6" creationId="{D8E494B6-775A-C01F-0771-64B7BF2C4E3F}"/>
            </ac:spMkLst>
          </pc:spChg>
          <pc:picChg chg="del">
            <ac:chgData name="Martina Lipovac" userId="05afa20944c03c30" providerId="LiveId" clId="{3744AD69-9651-4F98-8137-5A1AF6759F85}" dt="2024-10-16T16:16:24.019" v="285" actId="478"/>
            <ac:picMkLst>
              <pc:docMk/>
              <pc:sldMasterMk cId="2235878053" sldId="2147483648"/>
              <pc:sldLayoutMk cId="282131607" sldId="2147483662"/>
              <ac:picMk id="5" creationId="{EF96CB24-999F-240D-AEF1-A4D5CA0F0700}"/>
            </ac:picMkLst>
          </pc:picChg>
        </pc:sldLayoutChg>
        <pc:sldLayoutChg chg="addSp delSp modSp add mod modTransition">
          <pc:chgData name="Martina Lipovac" userId="05afa20944c03c30" providerId="LiveId" clId="{3744AD69-9651-4F98-8137-5A1AF6759F85}" dt="2024-10-19T08:55:57.866" v="862" actId="2711"/>
          <pc:sldLayoutMkLst>
            <pc:docMk/>
            <pc:sldMasterMk cId="2235878053" sldId="2147483648"/>
            <pc:sldLayoutMk cId="1203550839" sldId="2147483663"/>
          </pc:sldLayoutMkLst>
          <pc:spChg chg="add mod">
            <ac:chgData name="Martina Lipovac" userId="05afa20944c03c30" providerId="LiveId" clId="{3744AD69-9651-4F98-8137-5A1AF6759F85}" dt="2024-10-19T08:55:54.528" v="861" actId="2711"/>
            <ac:spMkLst>
              <pc:docMk/>
              <pc:sldMasterMk cId="2235878053" sldId="2147483648"/>
              <pc:sldLayoutMk cId="1203550839" sldId="2147483663"/>
              <ac:spMk id="6" creationId="{C3D4CB88-C66F-E070-8B4C-39526105DAAB}"/>
            </ac:spMkLst>
          </pc:spChg>
          <pc:spChg chg="add mod">
            <ac:chgData name="Martina Lipovac" userId="05afa20944c03c30" providerId="LiveId" clId="{3744AD69-9651-4F98-8137-5A1AF6759F85}" dt="2024-10-19T08:55:57.866" v="862" actId="2711"/>
            <ac:spMkLst>
              <pc:docMk/>
              <pc:sldMasterMk cId="2235878053" sldId="2147483648"/>
              <pc:sldLayoutMk cId="1203550839" sldId="2147483663"/>
              <ac:spMk id="7" creationId="{7A118EFC-7CD0-82C0-ED4B-4A2C4A9EA21A}"/>
            </ac:spMkLst>
          </pc:spChg>
          <pc:picChg chg="add mod">
            <ac:chgData name="Martina Lipovac" userId="05afa20944c03c30" providerId="LiveId" clId="{3744AD69-9651-4F98-8137-5A1AF6759F85}" dt="2024-10-16T16:17:04.708" v="292" actId="1076"/>
            <ac:picMkLst>
              <pc:docMk/>
              <pc:sldMasterMk cId="2235878053" sldId="2147483648"/>
              <pc:sldLayoutMk cId="1203550839" sldId="2147483663"/>
              <ac:picMk id="4" creationId="{4FC5C4A8-A34A-E56C-01C5-1B5A30A6DAA6}"/>
            </ac:picMkLst>
          </pc:picChg>
          <pc:picChg chg="del">
            <ac:chgData name="Martina Lipovac" userId="05afa20944c03c30" providerId="LiveId" clId="{3744AD69-9651-4F98-8137-5A1AF6759F85}" dt="2024-10-16T16:16:52.007" v="287" actId="478"/>
            <ac:picMkLst>
              <pc:docMk/>
              <pc:sldMasterMk cId="2235878053" sldId="2147483648"/>
              <pc:sldLayoutMk cId="1203550839" sldId="2147483663"/>
              <ac:picMk id="5" creationId="{EF96CB24-999F-240D-AEF1-A4D5CA0F0700}"/>
            </ac:picMkLst>
          </pc:picChg>
        </pc:sldLayoutChg>
        <pc:sldLayoutChg chg="addSp modSp add mod modTransition">
          <pc:chgData name="Martina Lipovac" userId="05afa20944c03c30" providerId="LiveId" clId="{3744AD69-9651-4F98-8137-5A1AF6759F85}" dt="2024-10-19T08:56:27.609" v="868" actId="255"/>
          <pc:sldLayoutMkLst>
            <pc:docMk/>
            <pc:sldMasterMk cId="2235878053" sldId="2147483648"/>
            <pc:sldLayoutMk cId="481431664" sldId="2147483664"/>
          </pc:sldLayoutMkLst>
          <pc:spChg chg="add mod">
            <ac:chgData name="Martina Lipovac" userId="05afa20944c03c30" providerId="LiveId" clId="{3744AD69-9651-4F98-8137-5A1AF6759F85}" dt="2024-10-16T16:37:58.560" v="465" actId="14100"/>
            <ac:spMkLst>
              <pc:docMk/>
              <pc:sldMasterMk cId="2235878053" sldId="2147483648"/>
              <pc:sldLayoutMk cId="481431664" sldId="2147483664"/>
              <ac:spMk id="5" creationId="{5767A576-8E01-C1BE-757E-CA3EF617DDEC}"/>
            </ac:spMkLst>
          </pc:spChg>
          <pc:spChg chg="mod">
            <ac:chgData name="Martina Lipovac" userId="05afa20944c03c30" providerId="LiveId" clId="{3744AD69-9651-4F98-8137-5A1AF6759F85}" dt="2024-10-19T08:56:21.243" v="865" actId="255"/>
            <ac:spMkLst>
              <pc:docMk/>
              <pc:sldMasterMk cId="2235878053" sldId="2147483648"/>
              <pc:sldLayoutMk cId="481431664" sldId="2147483664"/>
              <ac:spMk id="6" creationId="{C3D4CB88-C66F-E070-8B4C-39526105DAAB}"/>
            </ac:spMkLst>
          </pc:spChg>
          <pc:spChg chg="add mod">
            <ac:chgData name="Martina Lipovac" userId="05afa20944c03c30" providerId="LiveId" clId="{3744AD69-9651-4F98-8137-5A1AF6759F85}" dt="2024-10-19T08:56:27.609" v="868" actId="255"/>
            <ac:spMkLst>
              <pc:docMk/>
              <pc:sldMasterMk cId="2235878053" sldId="2147483648"/>
              <pc:sldLayoutMk cId="481431664" sldId="2147483664"/>
              <ac:spMk id="7" creationId="{78FED6C5-3190-08B6-5534-305EC2777816}"/>
            </ac:spMkLst>
          </pc:spChg>
        </pc:sldLayoutChg>
      </pc:sldMasterChg>
      <pc:sldMasterChg chg="modSp new del mod addSldLayout delSldLayout">
        <pc:chgData name="Martina Lipovac" userId="05afa20944c03c30" providerId="LiveId" clId="{3744AD69-9651-4F98-8137-5A1AF6759F85}" dt="2024-10-16T15:51:47.186" v="147" actId="6938"/>
        <pc:sldMasterMkLst>
          <pc:docMk/>
          <pc:sldMasterMk cId="2904534571" sldId="2147483660"/>
        </pc:sldMasterMkLst>
        <pc:sldLayoutChg chg="new del replId">
          <pc:chgData name="Martina Lipovac" userId="05afa20944c03c30" providerId="LiveId" clId="{3744AD69-9651-4F98-8137-5A1AF6759F85}" dt="2024-10-16T15:51:47.186" v="147" actId="6938"/>
          <pc:sldLayoutMkLst>
            <pc:docMk/>
            <pc:sldMasterMk cId="2904534571" sldId="2147483660"/>
            <pc:sldLayoutMk cId="4217862016" sldId="2147483661"/>
          </pc:sldLayoutMkLst>
        </pc:sldLayoutChg>
        <pc:sldLayoutChg chg="new del replId">
          <pc:chgData name="Martina Lipovac" userId="05afa20944c03c30" providerId="LiveId" clId="{3744AD69-9651-4F98-8137-5A1AF6759F85}" dt="2024-10-16T15:51:47.186" v="147" actId="6938"/>
          <pc:sldLayoutMkLst>
            <pc:docMk/>
            <pc:sldMasterMk cId="2904534571" sldId="2147483660"/>
            <pc:sldLayoutMk cId="2552418424" sldId="2147483662"/>
          </pc:sldLayoutMkLst>
        </pc:sldLayoutChg>
        <pc:sldLayoutChg chg="new del replId">
          <pc:chgData name="Martina Lipovac" userId="05afa20944c03c30" providerId="LiveId" clId="{3744AD69-9651-4F98-8137-5A1AF6759F85}" dt="2024-10-16T15:51:47.186" v="147" actId="6938"/>
          <pc:sldLayoutMkLst>
            <pc:docMk/>
            <pc:sldMasterMk cId="2904534571" sldId="2147483660"/>
            <pc:sldLayoutMk cId="3457655259" sldId="2147483663"/>
          </pc:sldLayoutMkLst>
        </pc:sldLayoutChg>
        <pc:sldLayoutChg chg="new del replId">
          <pc:chgData name="Martina Lipovac" userId="05afa20944c03c30" providerId="LiveId" clId="{3744AD69-9651-4F98-8137-5A1AF6759F85}" dt="2024-10-16T15:51:47.186" v="147" actId="6938"/>
          <pc:sldLayoutMkLst>
            <pc:docMk/>
            <pc:sldMasterMk cId="2904534571" sldId="2147483660"/>
            <pc:sldLayoutMk cId="486301475" sldId="2147483664"/>
          </pc:sldLayoutMkLst>
        </pc:sldLayoutChg>
        <pc:sldLayoutChg chg="new del replId">
          <pc:chgData name="Martina Lipovac" userId="05afa20944c03c30" providerId="LiveId" clId="{3744AD69-9651-4F98-8137-5A1AF6759F85}" dt="2024-10-16T15:51:47.186" v="147" actId="6938"/>
          <pc:sldLayoutMkLst>
            <pc:docMk/>
            <pc:sldMasterMk cId="2904534571" sldId="2147483660"/>
            <pc:sldLayoutMk cId="3160425192" sldId="2147483665"/>
          </pc:sldLayoutMkLst>
        </pc:sldLayoutChg>
        <pc:sldLayoutChg chg="new del replId">
          <pc:chgData name="Martina Lipovac" userId="05afa20944c03c30" providerId="LiveId" clId="{3744AD69-9651-4F98-8137-5A1AF6759F85}" dt="2024-10-16T15:51:47.186" v="147" actId="6938"/>
          <pc:sldLayoutMkLst>
            <pc:docMk/>
            <pc:sldMasterMk cId="2904534571" sldId="2147483660"/>
            <pc:sldLayoutMk cId="1914692227" sldId="2147483666"/>
          </pc:sldLayoutMkLst>
        </pc:sldLayoutChg>
        <pc:sldLayoutChg chg="new del replId">
          <pc:chgData name="Martina Lipovac" userId="05afa20944c03c30" providerId="LiveId" clId="{3744AD69-9651-4F98-8137-5A1AF6759F85}" dt="2024-10-16T15:51:47.186" v="147" actId="6938"/>
          <pc:sldLayoutMkLst>
            <pc:docMk/>
            <pc:sldMasterMk cId="2904534571" sldId="2147483660"/>
            <pc:sldLayoutMk cId="3361274130" sldId="2147483667"/>
          </pc:sldLayoutMkLst>
        </pc:sldLayoutChg>
        <pc:sldLayoutChg chg="new del replId">
          <pc:chgData name="Martina Lipovac" userId="05afa20944c03c30" providerId="LiveId" clId="{3744AD69-9651-4F98-8137-5A1AF6759F85}" dt="2024-10-16T15:51:47.186" v="147" actId="6938"/>
          <pc:sldLayoutMkLst>
            <pc:docMk/>
            <pc:sldMasterMk cId="2904534571" sldId="2147483660"/>
            <pc:sldLayoutMk cId="2798316861" sldId="2147483668"/>
          </pc:sldLayoutMkLst>
        </pc:sldLayoutChg>
        <pc:sldLayoutChg chg="new del replId">
          <pc:chgData name="Martina Lipovac" userId="05afa20944c03c30" providerId="LiveId" clId="{3744AD69-9651-4F98-8137-5A1AF6759F85}" dt="2024-10-16T15:51:47.186" v="147" actId="6938"/>
          <pc:sldLayoutMkLst>
            <pc:docMk/>
            <pc:sldMasterMk cId="2904534571" sldId="2147483660"/>
            <pc:sldLayoutMk cId="2584130701" sldId="2147483669"/>
          </pc:sldLayoutMkLst>
        </pc:sldLayoutChg>
        <pc:sldLayoutChg chg="new del replId">
          <pc:chgData name="Martina Lipovac" userId="05afa20944c03c30" providerId="LiveId" clId="{3744AD69-9651-4F98-8137-5A1AF6759F85}" dt="2024-10-16T15:51:47.186" v="147" actId="6938"/>
          <pc:sldLayoutMkLst>
            <pc:docMk/>
            <pc:sldMasterMk cId="2904534571" sldId="2147483660"/>
            <pc:sldLayoutMk cId="3737175908" sldId="2147483670"/>
          </pc:sldLayoutMkLst>
        </pc:sldLayoutChg>
        <pc:sldLayoutChg chg="new del replId">
          <pc:chgData name="Martina Lipovac" userId="05afa20944c03c30" providerId="LiveId" clId="{3744AD69-9651-4F98-8137-5A1AF6759F85}" dt="2024-10-16T15:51:47.186" v="147" actId="6938"/>
          <pc:sldLayoutMkLst>
            <pc:docMk/>
            <pc:sldMasterMk cId="2904534571" sldId="2147483660"/>
            <pc:sldLayoutMk cId="1721858723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1DCF12-73DF-8C06-9FE9-22027A140A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8C4F39-1652-3A87-737C-56FD676177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E8936-BCE8-4186-9891-0BFF09067B70}" type="datetimeFigureOut">
              <a:rPr lang="hr-HR" smtClean="0"/>
              <a:t>19.10.2024.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26FBC-948D-105E-7014-1F9727053E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FAEAC-23AD-E777-9A82-7AA9BC785C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2AF72-CB4A-41F3-8194-87EB6E9FD0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21921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ECF-5471-4999-B5D6-71122952F26A}" type="datetimeFigureOut">
              <a:rPr lang="hr-HR" smtClean="0"/>
              <a:t>19.10.2024.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4979E-92DE-4BBE-8212-0CE5724BFA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745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20.sv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8E7B-57FA-6CF9-3785-45E18913B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329841"/>
            <a:ext cx="6926349" cy="1221288"/>
          </a:xfrm>
        </p:spPr>
        <p:txBody>
          <a:bodyPr anchor="b">
            <a:normAutofit/>
          </a:bodyPr>
          <a:lstStyle>
            <a:lvl1pPr algn="l">
              <a:defRPr sz="32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</a:t>
            </a:r>
            <a:r>
              <a:rPr lang="hr-HR" dirty="0"/>
              <a:t> </a:t>
            </a:r>
            <a:r>
              <a:rPr lang="en-US" dirty="0"/>
              <a:t>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13F23-7D8C-8DFB-B13B-0A080E913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491" y="3746545"/>
            <a:ext cx="6170821" cy="11164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  <a:p>
            <a:endParaRPr lang="hr-HR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F488758-530C-9D14-AC38-18F2C5037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270"/>
          <a:stretch/>
        </p:blipFill>
        <p:spPr>
          <a:xfrm>
            <a:off x="7720879" y="1017977"/>
            <a:ext cx="4471121" cy="443607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F3659D1-7FCC-3FDC-7823-64158152D3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8545" y="967177"/>
            <a:ext cx="2862262" cy="6826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0B48585-0176-FCF3-E979-46DA783C50E1}"/>
              </a:ext>
            </a:extLst>
          </p:cNvPr>
          <p:cNvSpPr/>
          <p:nvPr userDrawn="1"/>
        </p:nvSpPr>
        <p:spPr>
          <a:xfrm>
            <a:off x="711200" y="6146800"/>
            <a:ext cx="198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0EA2F97-54B0-E6C2-4335-5349087D9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16444" y="6233433"/>
            <a:ext cx="564356" cy="6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3A8F-CA00-0B50-0F3A-2A64C20B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232986-249D-159D-2F27-C0DAFC1000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/>
              <a:t>‹#›</a:t>
            </a:fld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AD9A8E3-5DBC-7937-27BA-1618CA030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574" y="3940878"/>
            <a:ext cx="903884" cy="199239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1B04595-BB34-36AB-1828-0017F39ECF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3553" y="224139"/>
            <a:ext cx="746527" cy="146654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AA5A174-C2DE-48E6-86F9-2E8039B7F4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9472" y="2652104"/>
            <a:ext cx="1284088" cy="128877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7D86100-B51D-F3BD-6D72-94179DFFCC6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72686" y="-1482000"/>
            <a:ext cx="3463358" cy="369424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B78120B-F57D-EF86-6476-FBD7FE7134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05678" y="1784087"/>
            <a:ext cx="840470" cy="1377886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4C1C170-0136-BEA4-BBFC-484A70BD7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22638" y="2269212"/>
            <a:ext cx="4859554" cy="3745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433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06BA7B7-ED91-9E1F-3DF9-D0C8A184A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271772">
            <a:off x="11007377" y="6355112"/>
            <a:ext cx="314671" cy="335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55F776-B63E-47F9-12D0-C1B644728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81" y="2751684"/>
            <a:ext cx="10515600" cy="80792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D01232-4A61-45FA-5E4B-822F06282B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4566" y="3750682"/>
            <a:ext cx="925784" cy="204066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8DEF62-6C41-9488-9E9A-54B064DF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8629" y="6356350"/>
            <a:ext cx="47376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51D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/>
              <a:t>‹#›</a:t>
            </a:fld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B50ABE1-E807-3147-190D-201716EE2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281" y="3750682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61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3FCF-CCFC-CF5F-641F-DF808428F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1A0ED-AD74-A25F-BC33-1B9E0F6F5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C1758-618F-3758-A606-40B169BCA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1650"/>
            <a:ext cx="5157787" cy="34635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68085C-F979-4AF5-BFA9-A6E18E20B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E963E-8196-3335-8093-6DDE17632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1650"/>
            <a:ext cx="5183188" cy="34635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026FA97-06BF-7FDE-23A1-C92B03211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271772">
            <a:off x="11007377" y="6355112"/>
            <a:ext cx="314671" cy="33564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D9D1CA-229B-C737-1E08-450603A2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8629" y="6356350"/>
            <a:ext cx="47376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51D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/>
              <a:t>‹#›</a:t>
            </a:fld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1E47C2F-7A3C-B862-8ADE-B09E6F409E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8637"/>
          <a:stretch/>
        </p:blipFill>
        <p:spPr>
          <a:xfrm>
            <a:off x="10073624" y="2296984"/>
            <a:ext cx="2118376" cy="45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EC-4705-03E9-1F28-92C2649C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3BCA7-F356-A195-F4F2-FAC52AAC9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/>
              <a:t>‹#›</a:t>
            </a:fld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96CB24-999F-240D-AEF1-A4D5CA0F0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637"/>
          <a:stretch/>
        </p:blipFill>
        <p:spPr>
          <a:xfrm>
            <a:off x="10073624" y="2296984"/>
            <a:ext cx="2118376" cy="4584807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54A0623-4861-CB41-5D03-06C492490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23162"/>
            <a:ext cx="4859554" cy="3745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0AC7762-2CD0-A2DC-5D64-13347906315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492660" y="2123162"/>
            <a:ext cx="4859554" cy="3745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21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EC-4705-03E9-1F28-92C2649C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3BCA7-F356-A195-F4F2-FAC52AAC9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/>
              <a:t>‹#›</a:t>
            </a:fld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DFBB-9A78-9DA6-1D97-9B33D4371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23162"/>
            <a:ext cx="4859554" cy="3745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8E494B6-775A-C01F-0771-64B7BF2C4E3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492660" y="2123162"/>
            <a:ext cx="4859554" cy="3745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3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EC-4705-03E9-1F28-92C2649C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3BCA7-F356-A195-F4F2-FAC52AAC9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/>
              <a:t>‹#›</a:t>
            </a:fld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FC5C4A8-A34A-E56C-01C5-1B5A30A6D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360744">
            <a:off x="10573468" y="383519"/>
            <a:ext cx="1284088" cy="1288774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3D4CB88-C66F-E070-8B4C-39526105D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23162"/>
            <a:ext cx="4859554" cy="3745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A118EFC-7CD0-82C0-ED4B-4A2C4A9EA21A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492660" y="2123162"/>
            <a:ext cx="4859554" cy="3745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5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30EC-4705-03E9-1F28-92C2649C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3BCA7-F356-A195-F4F2-FAC52AAC9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/>
              <a:t>‹#›</a:t>
            </a:fld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FC5C4A8-A34A-E56C-01C5-1B5A30A6DA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360744">
            <a:off x="10573468" y="383519"/>
            <a:ext cx="1284088" cy="1288774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3D4CB88-C66F-E070-8B4C-39526105D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98734"/>
            <a:ext cx="4859554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767A576-8E01-C1BE-757E-CA3EF617DDE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8200" y="1893518"/>
            <a:ext cx="4859554" cy="4050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8FED6C5-3190-08B6-5534-305EC2777816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6494248" y="2394558"/>
            <a:ext cx="4859554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43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64413CA-BE88-5EA2-373F-9B51132C0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271772">
            <a:off x="11007377" y="6355112"/>
            <a:ext cx="314671" cy="33564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4D885-41C8-B6B9-23EC-A6686031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8629" y="6356350"/>
            <a:ext cx="47376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51D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/>
              <a:t>‹#›</a:t>
            </a:fld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1CE209C-3441-618F-4B15-89737D3677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9483" r="-234" b="58198"/>
          <a:stretch/>
        </p:blipFill>
        <p:spPr>
          <a:xfrm>
            <a:off x="3832964" y="5108046"/>
            <a:ext cx="5130645" cy="174995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D8F774-C3A7-F516-BD6D-836BCE93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51D7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A4D894C-537F-538C-0A0D-F2268DBF5C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32159" y="5206397"/>
            <a:ext cx="840470" cy="1377886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B65018B-8F09-5BAB-3C9D-53564D3A5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23162"/>
            <a:ext cx="4859554" cy="3745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45FAA28-BCB1-C39E-10BD-965DBB10956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492660" y="2123162"/>
            <a:ext cx="4859554" cy="3745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727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5D132-C766-804B-9D73-6DADF33D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D55B-D123-6761-759B-1A3780844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14608"/>
            <a:ext cx="6172200" cy="484644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10844-75E2-C51B-EFDA-2286F70D1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8630"/>
            <a:ext cx="3932237" cy="352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C03A060-F1E2-AA3D-9B6D-8960D308E4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271772">
            <a:off x="11007377" y="6355112"/>
            <a:ext cx="314671" cy="33564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E80E1F7-9DEC-AD35-5C83-FA9AC2DC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8629" y="6356350"/>
            <a:ext cx="47376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51D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/>
              <a:t>‹#›</a:t>
            </a:fld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089CCFB-FBE3-C84A-87CC-3C1A90C42F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8637"/>
          <a:stretch/>
        </p:blipFill>
        <p:spPr>
          <a:xfrm>
            <a:off x="10073624" y="2296984"/>
            <a:ext cx="2118376" cy="458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2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86DFC-C9CC-46BA-EB2C-FFB65972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079C8-2905-5C5C-84DF-9DB1BA4A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76E1084-C02E-1D72-C437-2AAA35E8DC8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8200" y="6328943"/>
            <a:ext cx="1760734" cy="41993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9D9DDA2-36AD-8468-5C9C-CDD26326EA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271772">
            <a:off x="11007377" y="6355112"/>
            <a:ext cx="314671" cy="335649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D85FE27-444F-FCC4-9C7D-9C0E47CE1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629" y="6356350"/>
            <a:ext cx="47376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51D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/>
              <a:t>‹#›</a:t>
            </a:fld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60" r:id="rId4"/>
    <p:sldLayoutId id="2147483662" r:id="rId5"/>
    <p:sldLayoutId id="2147483663" r:id="rId6"/>
    <p:sldLayoutId id="2147483664" r:id="rId7"/>
    <p:sldLayoutId id="2147483655" r:id="rId8"/>
    <p:sldLayoutId id="2147483656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251D70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51D70"/>
          </a:solidFill>
          <a:latin typeface="+mj-lt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51D70"/>
          </a:solidFill>
          <a:latin typeface="+mj-lt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51D70"/>
          </a:solidFill>
          <a:latin typeface="+mj-lt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51D70"/>
          </a:solidFill>
          <a:latin typeface="+mj-lt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51D70"/>
          </a:solidFill>
          <a:latin typeface="+mj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svg"/><Relationship Id="rId18" Type="http://schemas.openxmlformats.org/officeDocument/2006/relationships/image" Target="../media/image3.png"/><Relationship Id="rId3" Type="http://schemas.openxmlformats.org/officeDocument/2006/relationships/image" Target="../media/image8.svg"/><Relationship Id="rId21" Type="http://schemas.openxmlformats.org/officeDocument/2006/relationships/image" Target="../media/image14.svg"/><Relationship Id="rId7" Type="http://schemas.openxmlformats.org/officeDocument/2006/relationships/image" Target="../media/image28.svg"/><Relationship Id="rId12" Type="http://schemas.openxmlformats.org/officeDocument/2006/relationships/image" Target="../media/image19.png"/><Relationship Id="rId17" Type="http://schemas.openxmlformats.org/officeDocument/2006/relationships/image" Target="../media/image6.svg"/><Relationship Id="rId25" Type="http://schemas.openxmlformats.org/officeDocument/2006/relationships/image" Target="../media/image24.svg"/><Relationship Id="rId2" Type="http://schemas.openxmlformats.org/officeDocument/2006/relationships/image" Target="../media/image7.png"/><Relationship Id="rId16" Type="http://schemas.openxmlformats.org/officeDocument/2006/relationships/image" Target="../media/image5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18.svg"/><Relationship Id="rId24" Type="http://schemas.openxmlformats.org/officeDocument/2006/relationships/image" Target="../media/image23.png"/><Relationship Id="rId5" Type="http://schemas.openxmlformats.org/officeDocument/2006/relationships/image" Target="../media/image26.svg"/><Relationship Id="rId15" Type="http://schemas.openxmlformats.org/officeDocument/2006/relationships/image" Target="../media/image16.svg"/><Relationship Id="rId23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4.svg"/><Relationship Id="rId4" Type="http://schemas.openxmlformats.org/officeDocument/2006/relationships/image" Target="../media/image25.png"/><Relationship Id="rId9" Type="http://schemas.openxmlformats.org/officeDocument/2006/relationships/image" Target="../media/image12.svg"/><Relationship Id="rId14" Type="http://schemas.openxmlformats.org/officeDocument/2006/relationships/image" Target="../media/image15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E638-871C-E3A1-188E-5078673F9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776049"/>
            <a:ext cx="6853782" cy="75842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hr-HR" sz="4000" dirty="0"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  <a:endParaRPr lang="hr-HR" sz="400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9EB34-416C-FE8E-EFB0-1CD85C425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947387"/>
            <a:ext cx="1261322" cy="426370"/>
          </a:xfrm>
        </p:spPr>
        <p:txBody>
          <a:bodyPr>
            <a:normAutofit fontScale="25000" lnSpcReduction="20000"/>
          </a:bodyPr>
          <a:lstStyle/>
          <a:p>
            <a:r>
              <a:rPr lang="hr-HR" sz="8000" dirty="0">
                <a:solidFill>
                  <a:srgbClr val="251D7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Author</a:t>
            </a:r>
          </a:p>
          <a:p>
            <a:endParaRPr lang="hr-HR" dirty="0">
              <a:latin typeface="Bahnschrift" panose="020B0502040204020203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6184840-3A40-ED07-B304-D5F89FC94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4240135"/>
            <a:ext cx="1061258" cy="2933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9FAB2-B032-9F9C-DF40-BF44871259E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251D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A37A0EA-FDE6-408D-992F-5FCDE30FF6B3}" type="slidenum">
              <a:rPr lang="hr-HR" smtClean="0">
                <a:solidFill>
                  <a:schemeClr val="bg1"/>
                </a:solidFill>
              </a:rPr>
              <a:pPr/>
              <a:t>1</a:t>
            </a:fld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C24B50-DE9C-3488-DDBD-336FEF58B5BD}"/>
              </a:ext>
            </a:extLst>
          </p:cNvPr>
          <p:cNvSpPr txBox="1">
            <a:spLocks/>
          </p:cNvSpPr>
          <p:nvPr/>
        </p:nvSpPr>
        <p:spPr>
          <a:xfrm>
            <a:off x="10932247" y="6356350"/>
            <a:ext cx="473765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rgbClr val="251D7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 algn="ctr"/>
              <a:t>1</a:t>
            </a:fld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71856-27E8-7555-2E0A-20ED7DEAC7EC}"/>
              </a:ext>
            </a:extLst>
          </p:cNvPr>
          <p:cNvSpPr txBox="1"/>
          <p:nvPr/>
        </p:nvSpPr>
        <p:spPr>
          <a:xfrm>
            <a:off x="839788" y="338718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hr-HR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sz="20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Subtitle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65943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34E0D14-F27C-9C12-8E3E-2B1DCE74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Title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A044058-75DC-6640-D6AD-008AD37D8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70965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r-HR" sz="2000" dirty="0">
                <a:latin typeface="Verdana" panose="020B0604030504040204" pitchFamily="34" charset="0"/>
                <a:ea typeface="Verdana" panose="020B0604030504040204" pitchFamily="34" charset="0"/>
              </a:rPr>
              <a:t>Bullets</a:t>
            </a:r>
          </a:p>
          <a:p>
            <a:pPr lvl="1"/>
            <a:r>
              <a:rPr lang="hr-HR" dirty="0"/>
              <a:t>First</a:t>
            </a:r>
          </a:p>
          <a:p>
            <a:pPr lvl="1"/>
            <a:r>
              <a:rPr lang="hr-HR" dirty="0"/>
              <a:t>Second</a:t>
            </a:r>
          </a:p>
          <a:p>
            <a:pPr lvl="1"/>
            <a:r>
              <a:rPr lang="hr-HR" dirty="0"/>
              <a:t>....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F25898E-E1DA-BDD6-73AC-0DFB6E1781D7}"/>
              </a:ext>
            </a:extLst>
          </p:cNvPr>
          <p:cNvSpPr txBox="1">
            <a:spLocks/>
          </p:cNvSpPr>
          <p:nvPr/>
        </p:nvSpPr>
        <p:spPr>
          <a:xfrm>
            <a:off x="10932247" y="6356350"/>
            <a:ext cx="473765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rgbClr val="251D7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 algn="ctr"/>
              <a:t>2</a:t>
            </a:fld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2817EC5-9FE5-1192-5478-5FD263703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053" y="1417406"/>
            <a:ext cx="1061258" cy="293313"/>
          </a:xfrm>
          <a:prstGeom prst="rect">
            <a:avLst/>
          </a:prstGeom>
        </p:spPr>
      </p:pic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8A1D7ACC-88FC-AEDC-E4B3-6669F44D6631}"/>
              </a:ext>
            </a:extLst>
          </p:cNvPr>
          <p:cNvSpPr txBox="1">
            <a:spLocks/>
          </p:cNvSpPr>
          <p:nvPr/>
        </p:nvSpPr>
        <p:spPr>
          <a:xfrm>
            <a:off x="912812" y="2505074"/>
            <a:ext cx="5183188" cy="2709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51D7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51D70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51D70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51D70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51D70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>
                <a:latin typeface="Verdana" panose="020B0604030504040204" pitchFamily="34" charset="0"/>
                <a:ea typeface="Verdana" panose="020B0604030504040204" pitchFamily="34" charset="0"/>
              </a:rPr>
              <a:t>Bullets</a:t>
            </a:r>
          </a:p>
          <a:p>
            <a:pPr lvl="1"/>
            <a:r>
              <a:rPr lang="hr-HR" dirty="0"/>
              <a:t>First</a:t>
            </a:r>
          </a:p>
          <a:p>
            <a:pPr lvl="1"/>
            <a:r>
              <a:rPr lang="hr-HR" dirty="0"/>
              <a:t>Second</a:t>
            </a:r>
          </a:p>
          <a:p>
            <a:pPr lvl="1"/>
            <a:r>
              <a:rPr lang="hr-HR" dirty="0"/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129870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AE93AD-222E-FEAF-3971-384BE591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E01E57-CBAC-90CF-D9EA-5DDBF6522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053" y="1417406"/>
            <a:ext cx="1061258" cy="29331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AC37B2-DDB2-3346-C348-A898BDFE5E90}"/>
              </a:ext>
            </a:extLst>
          </p:cNvPr>
          <p:cNvSpPr txBox="1">
            <a:spLocks/>
          </p:cNvSpPr>
          <p:nvPr/>
        </p:nvSpPr>
        <p:spPr>
          <a:xfrm>
            <a:off x="10932247" y="6356350"/>
            <a:ext cx="473765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rgbClr val="251D7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 algn="ctr"/>
              <a:t>3</a:t>
            </a:fld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C5CDC5-5831-C2B0-7006-FAE1EE5822C6}"/>
              </a:ext>
            </a:extLst>
          </p:cNvPr>
          <p:cNvSpPr txBox="1"/>
          <p:nvPr/>
        </p:nvSpPr>
        <p:spPr>
          <a:xfrm>
            <a:off x="838200" y="2002472"/>
            <a:ext cx="8888896" cy="1304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First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  <a:cs typeface="Calibri" panose="020F0502020204030204" pitchFamily="34" charset="0"/>
              </a:rPr>
              <a:t>Second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  <a:cs typeface="Calibri" panose="020F0502020204030204" pitchFamily="34" charset="0"/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4498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F258-FE25-9F74-FBD4-50FC1997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802610-EA97-AE44-DC81-2A9807527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/>
              <a:t>First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/>
              <a:t>Second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/>
              <a:t>.....</a:t>
            </a:r>
          </a:p>
          <a:p>
            <a:endParaRPr lang="hr-HR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904B423-841C-4944-8F0F-F53A3310E0F8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hr-HR" sz="1800" dirty="0">
                <a:solidFill>
                  <a:schemeClr val="accent4"/>
                </a:solidFill>
              </a:rPr>
              <a:t>Subtitle</a:t>
            </a:r>
          </a:p>
          <a:p>
            <a:endParaRPr lang="hr-HR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1E01E57-CBAC-90CF-D9EA-5DDBF6522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053" y="1417406"/>
            <a:ext cx="1061258" cy="29331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AC37B2-DDB2-3346-C348-A898BDFE5E90}"/>
              </a:ext>
            </a:extLst>
          </p:cNvPr>
          <p:cNvSpPr txBox="1">
            <a:spLocks/>
          </p:cNvSpPr>
          <p:nvPr/>
        </p:nvSpPr>
        <p:spPr>
          <a:xfrm>
            <a:off x="10932247" y="6356350"/>
            <a:ext cx="473765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rgbClr val="251D7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 algn="ctr"/>
              <a:t>4</a:t>
            </a:fld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C372446-5880-4FA5-9447-1721C48F58EE}"/>
              </a:ext>
            </a:extLst>
          </p:cNvPr>
          <p:cNvSpPr/>
          <p:nvPr/>
        </p:nvSpPr>
        <p:spPr>
          <a:xfrm>
            <a:off x="6494248" y="1836256"/>
            <a:ext cx="4597076" cy="3093553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r-HR" sz="1600" i="1" dirty="0">
                <a:solidFill>
                  <a:schemeClr val="tx1"/>
                </a:solidFill>
              </a:rPr>
              <a:t>„Quote”</a:t>
            </a:r>
            <a:endParaRPr lang="hr-HR" sz="16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F5A329B-65A6-29BD-6360-BC1BEB0DC916}"/>
              </a:ext>
            </a:extLst>
          </p:cNvPr>
          <p:cNvSpPr txBox="1">
            <a:spLocks/>
          </p:cNvSpPr>
          <p:nvPr/>
        </p:nvSpPr>
        <p:spPr>
          <a:xfrm>
            <a:off x="7462561" y="5512995"/>
            <a:ext cx="1261322" cy="426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51D7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51D70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51D70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51D70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51D70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</a:rPr>
              <a:t>Author</a:t>
            </a:r>
          </a:p>
          <a:p>
            <a:pPr marL="0" indent="0">
              <a:buNone/>
            </a:pPr>
            <a:endParaRPr lang="hr-HR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5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536870A-FD32-F182-16CF-658E50B3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F769DE-DFAB-C69F-792D-80A48A3AC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EA45F6-0D5A-BD08-FC5F-F6548DBDBC7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72A6C5-7864-E4A2-057E-F12D98A19C27}"/>
              </a:ext>
            </a:extLst>
          </p:cNvPr>
          <p:cNvSpPr txBox="1">
            <a:spLocks/>
          </p:cNvSpPr>
          <p:nvPr/>
        </p:nvSpPr>
        <p:spPr>
          <a:xfrm>
            <a:off x="10932247" y="6356350"/>
            <a:ext cx="473765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rgbClr val="251D7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 algn="ctr"/>
              <a:t>5</a:t>
            </a:fld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F244D2A-36C8-931D-BD2A-720B7CBB5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053" y="1417406"/>
            <a:ext cx="1061258" cy="2933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8D8EC4-9350-AB9C-2813-723C26C10A55}"/>
              </a:ext>
            </a:extLst>
          </p:cNvPr>
          <p:cNvSpPr/>
          <p:nvPr/>
        </p:nvSpPr>
        <p:spPr>
          <a:xfrm>
            <a:off x="4930492" y="4346713"/>
            <a:ext cx="2583491" cy="20096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r-HR" sz="1600" i="1" dirty="0">
                <a:solidFill>
                  <a:schemeClr val="tx1"/>
                </a:solidFill>
              </a:rPr>
              <a:t>Text</a:t>
            </a:r>
            <a:endParaRPr lang="hr-HR" sz="16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1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CE28-7CAE-24DA-E011-498D8D2B7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0CF95-C104-1B6F-2B6C-8F039C099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5A2CA1-D163-147B-AF9E-8749100F67C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D81EBA-9124-AF7D-4ACF-2162A50E0AAD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72A6C5-7864-E4A2-057E-F12D98A19C27}"/>
              </a:ext>
            </a:extLst>
          </p:cNvPr>
          <p:cNvSpPr txBox="1">
            <a:spLocks/>
          </p:cNvSpPr>
          <p:nvPr/>
        </p:nvSpPr>
        <p:spPr>
          <a:xfrm>
            <a:off x="10932247" y="6356350"/>
            <a:ext cx="473765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rgbClr val="251D7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 algn="ctr"/>
              <a:t>6</a:t>
            </a:fld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F244D2A-36C8-931D-BD2A-720B7CBB5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053" y="1417406"/>
            <a:ext cx="1061258" cy="29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73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29D783-47DE-11F9-313A-E4C1AFA4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935294-BC27-386D-932F-4A2B3A164561}"/>
              </a:ext>
            </a:extLst>
          </p:cNvPr>
          <p:cNvSpPr txBox="1">
            <a:spLocks/>
          </p:cNvSpPr>
          <p:nvPr/>
        </p:nvSpPr>
        <p:spPr>
          <a:xfrm>
            <a:off x="10932247" y="6356350"/>
            <a:ext cx="473765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rgbClr val="251D7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 algn="ctr"/>
              <a:t>7</a:t>
            </a:fld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68F583-7505-C913-7B60-1F4E2257A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D00F258-4F9C-865B-7BBB-F4DD299B0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053" y="1417406"/>
            <a:ext cx="1061258" cy="29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3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7B7E0F8-1CE6-A299-CC59-C06A8AD6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65729"/>
          </a:xfrm>
        </p:spPr>
        <p:txBody>
          <a:bodyPr>
            <a:normAutofit/>
          </a:bodyPr>
          <a:lstStyle/>
          <a:p>
            <a:endParaRPr lang="hr-HR" sz="2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00F5593-DEB2-5E21-807E-8CD494ECC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51430"/>
            <a:ext cx="6172200" cy="4509620"/>
          </a:xfrm>
        </p:spPr>
        <p:txBody>
          <a:bodyPr>
            <a:normAutofit/>
          </a:bodyPr>
          <a:lstStyle/>
          <a:p>
            <a:endParaRPr lang="hr-HR" sz="16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C45D34F-D07E-6ACA-C0B6-CFC4A98E2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11287"/>
            <a:ext cx="3932237" cy="335770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0D6BA9-B8FF-C7D4-7AB8-BBA35BD8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251D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/>
              <a:t>8</a:t>
            </a:fld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C04A508-2F15-2BB5-9150-DAAE76E19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647" y="1940262"/>
            <a:ext cx="667785" cy="18456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583E5A3-D2BC-7A34-A8B6-00A80577206E}"/>
              </a:ext>
            </a:extLst>
          </p:cNvPr>
          <p:cNvSpPr txBox="1">
            <a:spLocks/>
          </p:cNvSpPr>
          <p:nvPr/>
        </p:nvSpPr>
        <p:spPr>
          <a:xfrm>
            <a:off x="10932247" y="6356350"/>
            <a:ext cx="473765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rgbClr val="251D7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 algn="ctr"/>
              <a:t>8</a:t>
            </a:fld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3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911D4F-5807-43A7-393B-5913D0102D24}"/>
              </a:ext>
            </a:extLst>
          </p:cNvPr>
          <p:cNvSpPr txBox="1">
            <a:spLocks/>
          </p:cNvSpPr>
          <p:nvPr/>
        </p:nvSpPr>
        <p:spPr>
          <a:xfrm>
            <a:off x="10932247" y="6356350"/>
            <a:ext cx="473765" cy="365125"/>
          </a:xfrm>
          <a:prstGeom prst="rect">
            <a:avLst/>
          </a:prstGeom>
        </p:spPr>
        <p:txBody>
          <a:bodyPr/>
          <a:lstStyle>
            <a:defPPr>
              <a:defRPr lang="sr-Latn-RS"/>
            </a:defPPr>
            <a:lvl1pPr marL="0" algn="l" defTabSz="914400" rtl="0" eaLnBrk="1" latinLnBrk="0" hangingPunct="1">
              <a:defRPr sz="1200" kern="1200">
                <a:solidFill>
                  <a:srgbClr val="251D7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37A0EA-FDE6-408D-992F-5FCDE30FF6B3}" type="slidenum">
              <a:rPr lang="hr-HR" b="1" smtClean="0">
                <a:solidFill>
                  <a:schemeClr val="bg1"/>
                </a:solidFill>
              </a:rPr>
              <a:pPr algn="ctr"/>
              <a:t>9</a:t>
            </a:fld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545A591-9B0B-B3FD-7DB1-22710FA9A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625" y="974265"/>
            <a:ext cx="3662984" cy="8736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4ADA350-C80D-EF95-9D0C-58B8EB31F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3662" y="5823766"/>
            <a:ext cx="884684" cy="71514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65B7C66-94DC-21B7-E9AE-5EAEF8B455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9885" y="4881983"/>
            <a:ext cx="873781" cy="67833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93BF412-CB46-7A8E-CCF6-9365C5EA13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04599" y="189595"/>
            <a:ext cx="903884" cy="1992391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9788D97-D415-1902-9A69-0E16FC2E28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70054" y="2565698"/>
            <a:ext cx="840470" cy="137788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60147238-AAA7-D128-5801-1B608C189A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50682" y="3184799"/>
            <a:ext cx="746527" cy="1466549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918D852-09F3-444D-C9E6-AA1D6B49D4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33140" y="1786841"/>
            <a:ext cx="1284088" cy="128877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565E5DE-D1B2-C95C-9007-2FB550EA96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03736" y="206697"/>
            <a:ext cx="3147487" cy="2739652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28A8E1E-6354-71D6-A32F-3F77599DA3D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47984" y="3029621"/>
            <a:ext cx="1192542" cy="127204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BBB42F9E-0045-D163-F03B-E6181E8722D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r="58637"/>
          <a:stretch/>
        </p:blipFill>
        <p:spPr>
          <a:xfrm>
            <a:off x="10073624" y="2296984"/>
            <a:ext cx="2118376" cy="4584807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0B488C9A-BF51-DB7C-CAC8-4F91A9162DC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r="-234"/>
          <a:stretch/>
        </p:blipFill>
        <p:spPr>
          <a:xfrm>
            <a:off x="3042617" y="3918074"/>
            <a:ext cx="3280584" cy="292999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90F943B-C2F8-F83D-E68A-866793A80363}"/>
              </a:ext>
            </a:extLst>
          </p:cNvPr>
          <p:cNvSpPr txBox="1"/>
          <p:nvPr/>
        </p:nvSpPr>
        <p:spPr>
          <a:xfrm>
            <a:off x="927494" y="2181986"/>
            <a:ext cx="3164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Grafički elementi koji se </a:t>
            </a:r>
            <a:br>
              <a:rPr lang="hr-HR" dirty="0"/>
            </a:br>
            <a:r>
              <a:rPr lang="hr-HR" dirty="0"/>
              <a:t>mogu koristiti po potrebi.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DA6DF-FC34-3319-0DD6-597E38F1FB30}"/>
              </a:ext>
            </a:extLst>
          </p:cNvPr>
          <p:cNvSpPr txBox="1"/>
          <p:nvPr/>
        </p:nvSpPr>
        <p:spPr>
          <a:xfrm>
            <a:off x="912382" y="2877100"/>
            <a:ext cx="3164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Graphic elements that can be used as needed.</a:t>
            </a:r>
            <a:endParaRPr lang="hr-HR" dirty="0">
              <a:solidFill>
                <a:schemeClr val="accent3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74FCF50-D291-B4F6-6E4A-C52271F340C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0651" y="4296074"/>
            <a:ext cx="1061258" cy="29331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4275D02-67B4-6661-4227-122ED8E6CDA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5625" y="4988262"/>
            <a:ext cx="667785" cy="18456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0BE5976-90C4-E4EC-9356-2209AB5C44BD}"/>
              </a:ext>
            </a:extLst>
          </p:cNvPr>
          <p:cNvSpPr/>
          <p:nvPr/>
        </p:nvSpPr>
        <p:spPr>
          <a:xfrm>
            <a:off x="5125498" y="5221149"/>
            <a:ext cx="1577991" cy="132300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r-HR" sz="1600" i="1" dirty="0">
                <a:solidFill>
                  <a:schemeClr val="tx1"/>
                </a:solidFill>
              </a:rPr>
              <a:t>Text</a:t>
            </a:r>
            <a:endParaRPr lang="hr-HR" sz="16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68ED6E9C-8890-75ED-F2BB-4BABABD8584D}"/>
              </a:ext>
            </a:extLst>
          </p:cNvPr>
          <p:cNvSpPr/>
          <p:nvPr/>
        </p:nvSpPr>
        <p:spPr>
          <a:xfrm>
            <a:off x="6986988" y="5221148"/>
            <a:ext cx="1577991" cy="1317763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r-HR" sz="1600" i="1" dirty="0">
                <a:solidFill>
                  <a:schemeClr val="tx1"/>
                </a:solidFill>
              </a:rPr>
              <a:t>„Quote”</a:t>
            </a:r>
            <a:endParaRPr lang="hr-HR" sz="16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251D70"/>
      </a:dk1>
      <a:lt1>
        <a:sysClr val="window" lastClr="FFFFFF"/>
      </a:lt1>
      <a:dk2>
        <a:srgbClr val="0E2841"/>
      </a:dk2>
      <a:lt2>
        <a:srgbClr val="E8E8E8"/>
      </a:lt2>
      <a:accent1>
        <a:srgbClr val="F9BF27"/>
      </a:accent1>
      <a:accent2>
        <a:srgbClr val="ED896C"/>
      </a:accent2>
      <a:accent3>
        <a:srgbClr val="78A1D5"/>
      </a:accent3>
      <a:accent4>
        <a:srgbClr val="78A1D5"/>
      </a:accent4>
      <a:accent5>
        <a:srgbClr val="78A1D5"/>
      </a:accent5>
      <a:accent6>
        <a:srgbClr val="78A1D5"/>
      </a:accent6>
      <a:hlink>
        <a:srgbClr val="78A1D5"/>
      </a:hlink>
      <a:folHlink>
        <a:srgbClr val="AF6985"/>
      </a:folHlink>
    </a:clrScheme>
    <a:fontScheme name="Custom 9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61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Bahnschrift</vt:lpstr>
      <vt:lpstr>Calibri</vt:lpstr>
      <vt:lpstr>Verdana</vt:lpstr>
      <vt:lpstr>Verdana</vt:lpstr>
      <vt:lpstr>Office Theme</vt:lpstr>
      <vt:lpstr>Title</vt:lpstr>
      <vt:lpstr>Title</vt:lpstr>
      <vt:lpstr>Title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Martina Lipovac</dc:creator>
  <cp:lastModifiedBy>Martina Lipovac</cp:lastModifiedBy>
  <cp:revision>2</cp:revision>
  <dcterms:created xsi:type="dcterms:W3CDTF">2024-10-08T17:54:43Z</dcterms:created>
  <dcterms:modified xsi:type="dcterms:W3CDTF">2024-10-19T09:02:28Z</dcterms:modified>
</cp:coreProperties>
</file>