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83BE-FC5E-4797-36FE-E6F2520D4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0AD97D-269C-F158-75AC-D29210816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5714C-CF38-D999-97D0-7071910A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7B85E-8D69-8B7E-E23C-E210AF50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EE876-6CEE-EC48-9FA9-E3066F2D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67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133F-BD80-A9D8-A0C5-6896AD42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4D2BC-55BD-399E-A018-51BF452D4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C9DA0-035A-BA02-F31F-5526759F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6E22E-FC51-8746-3B8C-1B1F8DB4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1E1C-F3A8-6981-C46E-09763518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2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923BC4-791F-CE50-4EB5-85C46338B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D2C5E6-F3CE-8C0E-C063-E56E2FB85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0F231-A0D1-7660-C650-0ECBB336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DE4CF-28D4-DC3E-00E1-DF810F52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DDC7E-6D6B-212F-0DAC-03C2D19C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01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86FE-1A7F-71F2-A155-A1A76A67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F8811-302E-B746-8A62-C35FB3952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4EAE4-8792-0BE6-6D80-862100065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F31D-96E6-5B5E-A1D6-190B3DB1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8AC53-D508-36F0-57ED-F20A81AA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48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3398-E6F0-BFD7-79AD-0D9B656A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18128-C2DF-5DFF-CAE0-68F837D05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DE142-F0C0-EC8E-4C10-07BDB2B1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52690-FB49-0141-C439-C88E46C4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C9B04-C9F3-E6FC-9116-7703F966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9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A94-D4AB-DDC9-474C-DAA821CC8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68271-0F03-5D93-4ED2-38BB2B874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1A227-50E0-8003-87A7-8F8B14593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EF393-B2E8-CF4A-9489-004F4BA6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D4143-802E-AD25-8D86-83B95728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2F371-E139-0CB6-D384-9875B7BF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20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7983-412C-156F-BE37-710EE08A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4C2B3-D9E4-6B7D-6685-5BA856C51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B6D6C-FA1C-3A05-A063-B16088968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13A2B2-D624-0F3A-DA03-7051C7A28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69042-9FC0-A61E-206E-AE3C06189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ABD77-F506-35DF-FD3C-2A413D79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D6B84-04C7-278B-8A71-9378CA9E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3C6175-BF90-C6A2-3D4C-A989D332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50A14-360B-97FD-849C-980634FCE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1A9768-C5F6-AD3C-0A31-356E06BD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5AC30-C1CD-D6C0-18AD-4AD8595C2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2C701-58BA-EC6B-7778-BD9A0DA1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17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C830FF-EFAC-C86B-140E-6513A11B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EA7BB-B4FC-10C3-6560-E6509E73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DD999-1454-7AF1-40F1-1FDE7F15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1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4D6D-2E37-27E1-504B-D3F3335FC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6F0F3-74B8-5D39-0226-AF96E3D96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1E6C2-D5D2-AB5D-11D0-6437DB3ED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A5DF3-3A1B-BE6D-2946-41428D207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FE60B-DE79-FDF6-CC20-3C8E4490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27466-9144-836D-BF7D-1EA21E43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79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4447D-78E3-165E-2C1A-B09B4D00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8E6D70-AB48-718A-8324-1D486BF54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98846E-6A4B-0AA4-593C-40C40F7CF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85A6-E053-287A-E19E-C70B2664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A6F0A-517E-DDC0-E743-F0AB4FED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BBF9E-71F8-1918-93B7-1F4CD9AC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2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C2C80-BAE5-B33C-EF3F-F1873EE0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EE351-DD30-BAA2-4FDC-319CB0372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C908D-2BD6-A981-5448-0A9A7B36A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310D8-FC0D-4FD2-9F17-91B223B0B4F8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BEC3F-A33E-4EB0-4755-47A480867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637E6-6AB6-7E71-1FB6-8CC583C10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A2AA-E179-4665-B7FB-4934897F9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82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58EA-CF1F-5016-FEEC-346E4AB85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3434" y="2536165"/>
            <a:ext cx="4974566" cy="973797"/>
          </a:xfrm>
        </p:spPr>
        <p:txBody>
          <a:bodyPr/>
          <a:lstStyle/>
          <a:p>
            <a:pPr algn="r"/>
            <a:r>
              <a:rPr lang="hr-BA" dirty="0">
                <a:solidFill>
                  <a:schemeClr val="bg1"/>
                </a:solidFill>
              </a:rPr>
              <a:t>TITLE / NASLOV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D6E49-9281-3EBF-235D-F8A8FCC0A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1672" y="3602038"/>
            <a:ext cx="3826328" cy="1655762"/>
          </a:xfrm>
        </p:spPr>
        <p:txBody>
          <a:bodyPr>
            <a:normAutofit/>
          </a:bodyPr>
          <a:lstStyle/>
          <a:p>
            <a:pPr algn="r"/>
            <a:r>
              <a:rPr lang="hr-BA" sz="2800" dirty="0" err="1">
                <a:solidFill>
                  <a:schemeClr val="bg1"/>
                </a:solidFill>
              </a:rPr>
              <a:t>Subtitle</a:t>
            </a:r>
            <a:r>
              <a:rPr lang="hr-BA" sz="2800" dirty="0">
                <a:solidFill>
                  <a:schemeClr val="bg1"/>
                </a:solidFill>
              </a:rPr>
              <a:t> / Podnaslov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6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2F16-63F2-C1ED-C997-931FBA5F1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156" y="365125"/>
            <a:ext cx="9606643" cy="136570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1BEDB-4EBA-ADB9-1938-5A5C43942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7156" y="1845129"/>
            <a:ext cx="9606643" cy="3837214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54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08894-0682-A350-4F5A-68531548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89671" cy="1325563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A1FF6-6B81-A99F-BFEB-B4738A31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89671" cy="3791404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5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F4F0B-D7B1-A12F-434A-9B5FC5D7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28314" cy="1009651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646AD-5889-0201-068A-6FB58EFE2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959"/>
            <a:ext cx="10845800" cy="41894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6477-D81A-6479-EE3C-DEA177B0D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970" y="681037"/>
            <a:ext cx="8842829" cy="1009651"/>
          </a:xfrm>
        </p:spPr>
        <p:txBody>
          <a:bodyPr/>
          <a:lstStyle/>
          <a:p>
            <a:pPr algn="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6CB7E-DC94-3C1B-A54F-3DC6FAB6B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139746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0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15A919-79EB-DAA6-BC86-016E705E2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0457" y="2569028"/>
            <a:ext cx="4673600" cy="752249"/>
          </a:xfrm>
        </p:spPr>
        <p:txBody>
          <a:bodyPr>
            <a:noAutofit/>
          </a:bodyPr>
          <a:lstStyle/>
          <a:p>
            <a:pPr algn="r"/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0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/ NASLOV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Korisnk 1</dc:creator>
  <cp:lastModifiedBy>Korisnk 1</cp:lastModifiedBy>
  <cp:revision>4</cp:revision>
  <dcterms:created xsi:type="dcterms:W3CDTF">2023-02-17T15:38:25Z</dcterms:created>
  <dcterms:modified xsi:type="dcterms:W3CDTF">2023-02-17T16:01:09Z</dcterms:modified>
</cp:coreProperties>
</file>